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 id="2147483852" r:id="rId3"/>
  </p:sldMasterIdLst>
  <p:notesMasterIdLst>
    <p:notesMasterId r:id="rId27"/>
  </p:notesMasterIdLst>
  <p:handoutMasterIdLst>
    <p:handoutMasterId r:id="rId28"/>
  </p:handoutMasterIdLst>
  <p:sldIdLst>
    <p:sldId id="257" r:id="rId4"/>
    <p:sldId id="269" r:id="rId5"/>
    <p:sldId id="270" r:id="rId6"/>
    <p:sldId id="271" r:id="rId7"/>
    <p:sldId id="273" r:id="rId8"/>
    <p:sldId id="272" r:id="rId9"/>
    <p:sldId id="264"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76" d="100"/>
          <a:sy n="76" d="100"/>
        </p:scale>
        <p:origin x="126" y="648"/>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diagrams/_rels/data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ata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5" Type="http://schemas.openxmlformats.org/officeDocument/2006/relationships/image" Target="../media/image19.jpeg"/><Relationship Id="rId4" Type="http://schemas.openxmlformats.org/officeDocument/2006/relationships/image" Target="../media/image18.jpeg"/></Relationships>
</file>

<file path=ppt/diagrams/_rels/data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image" Target="../media/image20.jpg"/><Relationship Id="rId4" Type="http://schemas.openxmlformats.org/officeDocument/2006/relationships/image" Target="../media/image23.jpeg"/></Relationships>
</file>

<file path=ppt/diagrams/_rels/data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5" Type="http://schemas.openxmlformats.org/officeDocument/2006/relationships/image" Target="../media/image19.jpeg"/><Relationship Id="rId4" Type="http://schemas.openxmlformats.org/officeDocument/2006/relationships/image" Target="../media/image18.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image" Target="../media/image20.jpg"/><Relationship Id="rId4" Type="http://schemas.openxmlformats.org/officeDocument/2006/relationships/image" Target="../media/image23.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905CA-DEF8-4D11-8E8E-35415FE5B980}" type="doc">
      <dgm:prSet loTypeId="urn:microsoft.com/office/officeart/2011/layout/RadialPictureList" loCatId="officeonline" qsTypeId="urn:microsoft.com/office/officeart/2005/8/quickstyle/simple4" qsCatId="simple" csTypeId="urn:microsoft.com/office/officeart/2005/8/colors/accent0_2" csCatId="mainScheme" phldr="1"/>
      <dgm:spPr/>
      <dgm:t>
        <a:bodyPr/>
        <a:lstStyle/>
        <a:p>
          <a:endParaRPr lang="en-US"/>
        </a:p>
      </dgm:t>
    </dgm:pt>
    <dgm:pt modelId="{007470A2-B5D7-4887-B4FD-B6021A4D4CF7}">
      <dgm:prSet phldrT="[Text]" custT="1"/>
      <dgm:spPr>
        <a:xfrm>
          <a:off x="2838648" y="1919894"/>
          <a:ext cx="1998436" cy="1998257"/>
        </a:xfrm>
      </dgm:spPr>
      <dgm:t>
        <a:bodyPr/>
        <a:lstStyle/>
        <a:p>
          <a:r>
            <a:rPr lang="en-US" sz="2800" dirty="0">
              <a:latin typeface="Century Gothic"/>
              <a:ea typeface="+mn-ea"/>
              <a:cs typeface="+mn-cs"/>
            </a:rPr>
            <a:t>The Toolbox development journey</a:t>
          </a:r>
        </a:p>
      </dgm:t>
    </dgm:pt>
    <dgm:pt modelId="{C7FB72E2-A81D-4936-94C5-846F95D01B10}" type="parTrans" cxnId="{A971AD42-BB12-4E5C-BD90-DB7621320F5D}">
      <dgm:prSet/>
      <dgm:spPr/>
      <dgm:t>
        <a:bodyPr/>
        <a:lstStyle/>
        <a:p>
          <a:endParaRPr lang="en-US"/>
        </a:p>
      </dgm:t>
    </dgm:pt>
    <dgm:pt modelId="{36A13DC7-7A59-4D72-A36F-54543C02182F}" type="sibTrans" cxnId="{A971AD42-BB12-4E5C-BD90-DB7621320F5D}">
      <dgm:prSet/>
      <dgm:spPr/>
      <dgm:t>
        <a:bodyPr/>
        <a:lstStyle/>
        <a:p>
          <a:endParaRPr lang="en-US"/>
        </a:p>
      </dgm:t>
    </dgm:pt>
    <dgm:pt modelId="{D2FE3027-CD5C-42F2-91EB-86FAC3E4BE0B}">
      <dgm:prSet phldrT="[Text]" custT="1"/>
      <dgm:spPr>
        <a:xfrm>
          <a:off x="787991" y="657572"/>
          <a:ext cx="1433405" cy="1036336"/>
        </a:xfrm>
      </dgm:spPr>
      <dgm:t>
        <a:bodyPr/>
        <a:lstStyle/>
        <a:p>
          <a:r>
            <a:rPr lang="en-US" sz="2400" dirty="0">
              <a:latin typeface="Century Gothic"/>
              <a:ea typeface="+mn-ea"/>
              <a:cs typeface="+mn-cs"/>
            </a:rPr>
            <a:t>Conceive</a:t>
          </a:r>
        </a:p>
      </dgm:t>
    </dgm:pt>
    <dgm:pt modelId="{D970ABB7-5E37-4C46-AB28-EAAE4C62AF1F}" type="parTrans" cxnId="{2F708DD1-31DA-40F2-8F61-60D64D9DED0E}">
      <dgm:prSet/>
      <dgm:spPr/>
      <dgm:t>
        <a:bodyPr/>
        <a:lstStyle/>
        <a:p>
          <a:endParaRPr lang="en-US"/>
        </a:p>
      </dgm:t>
    </dgm:pt>
    <dgm:pt modelId="{3BD032F4-74D8-4DF5-A3F7-BE4B5F10D5BF}" type="sibTrans" cxnId="{2F708DD1-31DA-40F2-8F61-60D64D9DED0E}">
      <dgm:prSet/>
      <dgm:spPr/>
      <dgm:t>
        <a:bodyPr/>
        <a:lstStyle/>
        <a:p>
          <a:endParaRPr lang="en-US"/>
        </a:p>
      </dgm:t>
    </dgm:pt>
    <dgm:pt modelId="{960DD3F4-08B5-4717-B21F-9D7ADE4F9398}">
      <dgm:prSet phldrT="[Text]" custT="1"/>
      <dgm:spPr>
        <a:xfrm>
          <a:off x="0" y="1659669"/>
          <a:ext cx="1433405" cy="1036336"/>
        </a:xfrm>
      </dgm:spPr>
      <dgm:t>
        <a:bodyPr/>
        <a:lstStyle/>
        <a:p>
          <a:r>
            <a:rPr lang="en-US" sz="2400" dirty="0">
              <a:latin typeface="Century Gothic"/>
              <a:ea typeface="+mn-ea"/>
              <a:cs typeface="+mn-cs"/>
            </a:rPr>
            <a:t>Develop</a:t>
          </a:r>
        </a:p>
      </dgm:t>
    </dgm:pt>
    <dgm:pt modelId="{839A0E79-83CF-4D81-910F-C4D38D5DC2A9}" type="parTrans" cxnId="{F0B079DC-9100-43CB-83F4-47AC9676D6D6}">
      <dgm:prSet/>
      <dgm:spPr/>
      <dgm:t>
        <a:bodyPr/>
        <a:lstStyle/>
        <a:p>
          <a:endParaRPr lang="en-US"/>
        </a:p>
      </dgm:t>
    </dgm:pt>
    <dgm:pt modelId="{D3D2787D-6A77-4635-9E00-A1E2766D7996}" type="sibTrans" cxnId="{F0B079DC-9100-43CB-83F4-47AC9676D6D6}">
      <dgm:prSet/>
      <dgm:spPr/>
      <dgm:t>
        <a:bodyPr/>
        <a:lstStyle/>
        <a:p>
          <a:endParaRPr lang="en-US"/>
        </a:p>
      </dgm:t>
    </dgm:pt>
    <dgm:pt modelId="{C0C01B88-9CE1-468B-9CBF-591339763F40}">
      <dgm:prSet phldrT="[Text]" custT="1"/>
      <dgm:spPr>
        <a:xfrm>
          <a:off x="0" y="3124236"/>
          <a:ext cx="1433405" cy="1036336"/>
        </a:xfrm>
      </dgm:spPr>
      <dgm:t>
        <a:bodyPr/>
        <a:lstStyle/>
        <a:p>
          <a:r>
            <a:rPr lang="en-US" sz="2400" dirty="0">
              <a:latin typeface="Century Gothic"/>
              <a:ea typeface="+mn-ea"/>
              <a:cs typeface="+mn-cs"/>
            </a:rPr>
            <a:t>Test</a:t>
          </a:r>
        </a:p>
      </dgm:t>
    </dgm:pt>
    <dgm:pt modelId="{DFE94F7E-D535-430A-8BB1-49AC9838F4B9}" type="parTrans" cxnId="{8D5FD78A-BE31-4FDE-A461-DA8AB34B38C6}">
      <dgm:prSet/>
      <dgm:spPr/>
      <dgm:t>
        <a:bodyPr/>
        <a:lstStyle/>
        <a:p>
          <a:endParaRPr lang="en-US"/>
        </a:p>
      </dgm:t>
    </dgm:pt>
    <dgm:pt modelId="{E322421D-E49C-4213-8E54-92B0A3C2AA0D}" type="sibTrans" cxnId="{8D5FD78A-BE31-4FDE-A461-DA8AB34B38C6}">
      <dgm:prSet/>
      <dgm:spPr/>
      <dgm:t>
        <a:bodyPr/>
        <a:lstStyle/>
        <a:p>
          <a:endParaRPr lang="en-US"/>
        </a:p>
      </dgm:t>
    </dgm:pt>
    <dgm:pt modelId="{2047DE55-99B8-4790-89E2-F50A652A554B}">
      <dgm:prSet phldrT="[Text]" custT="1"/>
      <dgm:spPr>
        <a:xfrm>
          <a:off x="787991" y="4160573"/>
          <a:ext cx="1433405" cy="1036336"/>
        </a:xfrm>
      </dgm:spPr>
      <dgm:t>
        <a:bodyPr/>
        <a:lstStyle/>
        <a:p>
          <a:r>
            <a:rPr lang="en-US" sz="2400" dirty="0">
              <a:latin typeface="Century Gothic"/>
              <a:ea typeface="+mn-ea"/>
              <a:cs typeface="+mn-cs"/>
            </a:rPr>
            <a:t>Refine</a:t>
          </a:r>
        </a:p>
      </dgm:t>
    </dgm:pt>
    <dgm:pt modelId="{C8D3E9CF-05DC-4FB6-BC89-86896EE18DEA}" type="parTrans" cxnId="{721A35C3-DBEA-42F4-A54D-DFAAD999BF91}">
      <dgm:prSet/>
      <dgm:spPr/>
      <dgm:t>
        <a:bodyPr/>
        <a:lstStyle/>
        <a:p>
          <a:endParaRPr lang="en-US"/>
        </a:p>
      </dgm:t>
    </dgm:pt>
    <dgm:pt modelId="{048493D6-4426-4618-8C32-1CBA84A9753C}" type="sibTrans" cxnId="{721A35C3-DBEA-42F4-A54D-DFAAD999BF91}">
      <dgm:prSet/>
      <dgm:spPr/>
      <dgm:t>
        <a:bodyPr/>
        <a:lstStyle/>
        <a:p>
          <a:endParaRPr lang="en-US"/>
        </a:p>
      </dgm:t>
    </dgm:pt>
    <dgm:pt modelId="{BCBA671E-8B0E-47E3-B726-8B2B073B000E}" type="pres">
      <dgm:prSet presAssocID="{E16905CA-DEF8-4D11-8E8E-35415FE5B980}" presName="Name0" presStyleCnt="0">
        <dgm:presLayoutVars>
          <dgm:chMax val="1"/>
          <dgm:chPref val="1"/>
          <dgm:dir val="rev"/>
          <dgm:resizeHandles/>
        </dgm:presLayoutVars>
      </dgm:prSet>
      <dgm:spPr/>
    </dgm:pt>
    <dgm:pt modelId="{05E59EE6-24A2-4651-996A-9AFB7B9FFC8F}" type="pres">
      <dgm:prSet presAssocID="{007470A2-B5D7-4887-B4FD-B6021A4D4CF7}" presName="Parent" presStyleLbl="node1" presStyleIdx="0" presStyleCnt="2" custScaleX="167890" custScaleY="140867" custLinFactNeighborX="40006" custLinFactNeighborY="-3638">
        <dgm:presLayoutVars>
          <dgm:chMax val="4"/>
          <dgm:chPref val="3"/>
        </dgm:presLayoutVars>
      </dgm:prSet>
      <dgm:spPr>
        <a:prstGeom prst="ellipse">
          <a:avLst/>
        </a:prstGeom>
      </dgm:spPr>
    </dgm:pt>
    <dgm:pt modelId="{1EA0B330-A62A-423B-9436-56354426AF14}" type="pres">
      <dgm:prSet presAssocID="{D2FE3027-CD5C-42F2-91EB-86FAC3E4BE0B}" presName="Accent" presStyleLbl="node1" presStyleIdx="1" presStyleCnt="2"/>
      <dgm:spPr>
        <a:xfrm rot="10800000">
          <a:off x="1839429" y="808686"/>
          <a:ext cx="4027970" cy="4198761"/>
        </a:xfrm>
        <a:prstGeom prst="blockArc">
          <a:avLst>
            <a:gd name="adj1" fmla="val 16509444"/>
            <a:gd name="adj2" fmla="val 5088054"/>
            <a:gd name="adj3" fmla="val 5240"/>
          </a:avLst>
        </a:prstGeom>
      </dgm:spPr>
    </dgm:pt>
    <dgm:pt modelId="{A641F8A4-CF11-4116-B4E6-8425449904ED}" type="pres">
      <dgm:prSet presAssocID="{D2FE3027-CD5C-42F2-91EB-86FAC3E4BE0B}" presName="Image1" presStyleLbl="fgImgPlace1" presStyleIdx="0" presStyleCnt="4"/>
      <dgm:spPr>
        <a:xfrm>
          <a:off x="2302954" y="643876"/>
          <a:ext cx="1070800" cy="1070576"/>
        </a:xfrm>
        <a:prstGeom prst="ellipse">
          <a:avLst/>
        </a:prstGeom>
        <a:blipFill dpi="0" rotWithShape="1">
          <a:blip xmlns:r="http://schemas.openxmlformats.org/officeDocument/2006/relationships" r:embed="rId1" cstate="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hand holding pencil and sketching" title="Sample Picture"/>
        </a:ext>
      </dgm:extLst>
    </dgm:pt>
    <dgm:pt modelId="{4E1806DE-992B-4280-BAAA-DE6487DCDC77}" type="pres">
      <dgm:prSet presAssocID="{D2FE3027-CD5C-42F2-91EB-86FAC3E4BE0B}" presName="Child1" presStyleLbl="revTx" presStyleIdx="0" presStyleCnt="4" custScaleX="104946">
        <dgm:presLayoutVars>
          <dgm:chMax val="0"/>
          <dgm:chPref val="0"/>
          <dgm:bulletEnabled val="1"/>
        </dgm:presLayoutVars>
      </dgm:prSet>
      <dgm:spPr>
        <a:prstGeom prst="rect">
          <a:avLst/>
        </a:prstGeom>
      </dgm:spPr>
    </dgm:pt>
    <dgm:pt modelId="{9429B47F-46AD-4053-B6EC-4D08117EF235}" type="pres">
      <dgm:prSet presAssocID="{960DD3F4-08B5-4717-B21F-9D7ADE4F9398}" presName="Image2" presStyleCnt="0"/>
      <dgm:spPr/>
    </dgm:pt>
    <dgm:pt modelId="{7ACA9D6E-B4F2-44F7-ADFA-C71D9AD1611D}" type="pres">
      <dgm:prSet presAssocID="{960DD3F4-08B5-4717-B21F-9D7ADE4F9398}" presName="Image" presStyleLbl="fgImgPlace1" presStyleIdx="1" presStyleCnt="4"/>
      <dgm:spPr>
        <a:xfrm>
          <a:off x="1512028" y="1640951"/>
          <a:ext cx="1070800" cy="1070576"/>
        </a:xfrm>
        <a:prstGeom prst="ellipse">
          <a:avLst/>
        </a:prstGeom>
        <a:blipFill dpi="0" rotWithShape="1">
          <a:blip xmlns:r="http://schemas.openxmlformats.org/officeDocument/2006/relationships" r:embed="rId2" cstate="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hands holding magnifier and pen" title="Sample Picture"/>
        </a:ext>
      </dgm:extLst>
    </dgm:pt>
    <dgm:pt modelId="{63748CBD-72AB-475B-93BB-2E1E19EB7CDF}" type="pres">
      <dgm:prSet presAssocID="{960DD3F4-08B5-4717-B21F-9D7ADE4F9398}" presName="Child2" presStyleLbl="revTx" presStyleIdx="1" presStyleCnt="4">
        <dgm:presLayoutVars>
          <dgm:chMax val="0"/>
          <dgm:chPref val="0"/>
          <dgm:bulletEnabled val="1"/>
        </dgm:presLayoutVars>
      </dgm:prSet>
      <dgm:spPr>
        <a:prstGeom prst="rect">
          <a:avLst/>
        </a:prstGeom>
      </dgm:spPr>
    </dgm:pt>
    <dgm:pt modelId="{EA3FBB46-60CA-4DCD-B01B-F2EAC10C3D89}" type="pres">
      <dgm:prSet presAssocID="{C0C01B88-9CE1-468B-9CBF-591339763F40}" presName="Image3" presStyleCnt="0"/>
      <dgm:spPr/>
    </dgm:pt>
    <dgm:pt modelId="{07F3DE25-1642-45C2-B4F6-1F381AF4B3C9}" type="pres">
      <dgm:prSet presAssocID="{C0C01B88-9CE1-468B-9CBF-591339763F40}" presName="Image" presStyleLbl="fgImgPlace1" presStyleIdx="2" presStyleCnt="4"/>
      <dgm:spPr>
        <a:xfrm>
          <a:off x="1516136" y="3106888"/>
          <a:ext cx="1070800" cy="1070576"/>
        </a:xfrm>
        <a:prstGeom prst="ellipse">
          <a:avLst/>
        </a:prstGeom>
        <a:blipFill dpi="0" rotWithShape="1">
          <a:blip xmlns:r="http://schemas.openxmlformats.org/officeDocument/2006/relationships" r:embed="rId3" cstate="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hand plugging cables into computer" title="Sample Picture"/>
        </a:ext>
      </dgm:extLst>
    </dgm:pt>
    <dgm:pt modelId="{24DAAE03-8AA3-4374-B236-819FD4BAD3C8}" type="pres">
      <dgm:prSet presAssocID="{C0C01B88-9CE1-468B-9CBF-591339763F40}" presName="Child3" presStyleLbl="revTx" presStyleIdx="2" presStyleCnt="4">
        <dgm:presLayoutVars>
          <dgm:chMax val="0"/>
          <dgm:chPref val="0"/>
          <dgm:bulletEnabled val="1"/>
        </dgm:presLayoutVars>
      </dgm:prSet>
      <dgm:spPr>
        <a:prstGeom prst="rect">
          <a:avLst/>
        </a:prstGeom>
      </dgm:spPr>
    </dgm:pt>
    <dgm:pt modelId="{372EC7E2-032F-493E-9422-3E6BBF84C804}" type="pres">
      <dgm:prSet presAssocID="{2047DE55-99B8-4790-89E2-F50A652A554B}" presName="Image4" presStyleCnt="0"/>
      <dgm:spPr/>
    </dgm:pt>
    <dgm:pt modelId="{37E17C6F-ED68-448D-88C1-BFA2E9B6DD18}" type="pres">
      <dgm:prSet presAssocID="{2047DE55-99B8-4790-89E2-F50A652A554B}" presName="Image" presStyleLbl="fgImgPlace1" presStyleIdx="3" presStyleCnt="4"/>
      <dgm:spPr>
        <a:xfrm>
          <a:off x="2302954" y="4138659"/>
          <a:ext cx="1070800" cy="1070576"/>
        </a:xfrm>
        <a:prstGeom prst="ellipse">
          <a:avLst/>
        </a:prstGeom>
        <a:blipFill dpi="0" rotWithShape="1">
          <a:blip xmlns:r="http://schemas.openxmlformats.org/officeDocument/2006/relationships" r:embed="rId4" cstate="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hand holding pen and pointing to data in column chart" title="Sample Picture"/>
        </a:ext>
      </dgm:extLst>
    </dgm:pt>
    <dgm:pt modelId="{9658C117-7785-4D2C-B987-9EA97BF9F6B2}" type="pres">
      <dgm:prSet presAssocID="{2047DE55-99B8-4790-89E2-F50A652A554B}" presName="Child4" presStyleLbl="revTx" presStyleIdx="3" presStyleCnt="4">
        <dgm:presLayoutVars>
          <dgm:chMax val="0"/>
          <dgm:chPref val="0"/>
          <dgm:bulletEnabled val="1"/>
        </dgm:presLayoutVars>
      </dgm:prSet>
      <dgm:spPr>
        <a:prstGeom prst="rect">
          <a:avLst/>
        </a:prstGeom>
      </dgm:spPr>
    </dgm:pt>
  </dgm:ptLst>
  <dgm:cxnLst>
    <dgm:cxn modelId="{9C2E042D-CC64-4CEE-B92A-1460AAE50926}" type="presOf" srcId="{C0C01B88-9CE1-468B-9CBF-591339763F40}" destId="{24DAAE03-8AA3-4374-B236-819FD4BAD3C8}" srcOrd="0" destOrd="0" presId="urn:microsoft.com/office/officeart/2011/layout/RadialPictureList"/>
    <dgm:cxn modelId="{9E4E2731-40FC-4C8C-BD87-233E2714803D}" type="presOf" srcId="{960DD3F4-08B5-4717-B21F-9D7ADE4F9398}" destId="{63748CBD-72AB-475B-93BB-2E1E19EB7CDF}" srcOrd="0" destOrd="0" presId="urn:microsoft.com/office/officeart/2011/layout/RadialPictureList"/>
    <dgm:cxn modelId="{A971AD42-BB12-4E5C-BD90-DB7621320F5D}" srcId="{E16905CA-DEF8-4D11-8E8E-35415FE5B980}" destId="{007470A2-B5D7-4887-B4FD-B6021A4D4CF7}" srcOrd="0" destOrd="0" parTransId="{C7FB72E2-A81D-4936-94C5-846F95D01B10}" sibTransId="{36A13DC7-7A59-4D72-A36F-54543C02182F}"/>
    <dgm:cxn modelId="{ACF4374D-E79C-4718-965B-D6EFFC274089}" type="presOf" srcId="{D2FE3027-CD5C-42F2-91EB-86FAC3E4BE0B}" destId="{4E1806DE-992B-4280-BAAA-DE6487DCDC77}" srcOrd="0" destOrd="0" presId="urn:microsoft.com/office/officeart/2011/layout/RadialPictureList"/>
    <dgm:cxn modelId="{D9E9AF51-814D-44BB-8C4A-65FE7EBF397A}" type="presOf" srcId="{2047DE55-99B8-4790-89E2-F50A652A554B}" destId="{9658C117-7785-4D2C-B987-9EA97BF9F6B2}" srcOrd="0" destOrd="0" presId="urn:microsoft.com/office/officeart/2011/layout/RadialPictureList"/>
    <dgm:cxn modelId="{8D5FD78A-BE31-4FDE-A461-DA8AB34B38C6}" srcId="{007470A2-B5D7-4887-B4FD-B6021A4D4CF7}" destId="{C0C01B88-9CE1-468B-9CBF-591339763F40}" srcOrd="2" destOrd="0" parTransId="{DFE94F7E-D535-430A-8BB1-49AC9838F4B9}" sibTransId="{E322421D-E49C-4213-8E54-92B0A3C2AA0D}"/>
    <dgm:cxn modelId="{B12CE0AB-E58C-49E1-8188-168DF2948C30}" type="presOf" srcId="{E16905CA-DEF8-4D11-8E8E-35415FE5B980}" destId="{BCBA671E-8B0E-47E3-B726-8B2B073B000E}" srcOrd="0" destOrd="0" presId="urn:microsoft.com/office/officeart/2011/layout/RadialPictureList"/>
    <dgm:cxn modelId="{721A35C3-DBEA-42F4-A54D-DFAAD999BF91}" srcId="{007470A2-B5D7-4887-B4FD-B6021A4D4CF7}" destId="{2047DE55-99B8-4790-89E2-F50A652A554B}" srcOrd="3" destOrd="0" parTransId="{C8D3E9CF-05DC-4FB6-BC89-86896EE18DEA}" sibTransId="{048493D6-4426-4618-8C32-1CBA84A9753C}"/>
    <dgm:cxn modelId="{2F708DD1-31DA-40F2-8F61-60D64D9DED0E}" srcId="{007470A2-B5D7-4887-B4FD-B6021A4D4CF7}" destId="{D2FE3027-CD5C-42F2-91EB-86FAC3E4BE0B}" srcOrd="0" destOrd="0" parTransId="{D970ABB7-5E37-4C46-AB28-EAAE4C62AF1F}" sibTransId="{3BD032F4-74D8-4DF5-A3F7-BE4B5F10D5BF}"/>
    <dgm:cxn modelId="{7A61EFD5-591C-4604-9A8A-367CEFB1478D}" type="presOf" srcId="{007470A2-B5D7-4887-B4FD-B6021A4D4CF7}" destId="{05E59EE6-24A2-4651-996A-9AFB7B9FFC8F}" srcOrd="0" destOrd="0" presId="urn:microsoft.com/office/officeart/2011/layout/RadialPictureList"/>
    <dgm:cxn modelId="{F0B079DC-9100-43CB-83F4-47AC9676D6D6}" srcId="{007470A2-B5D7-4887-B4FD-B6021A4D4CF7}" destId="{960DD3F4-08B5-4717-B21F-9D7ADE4F9398}" srcOrd="1" destOrd="0" parTransId="{839A0E79-83CF-4D81-910F-C4D38D5DC2A9}" sibTransId="{D3D2787D-6A77-4635-9E00-A1E2766D7996}"/>
    <dgm:cxn modelId="{34874735-1C19-4F88-975D-6E0C7C740B29}" type="presParOf" srcId="{BCBA671E-8B0E-47E3-B726-8B2B073B000E}" destId="{05E59EE6-24A2-4651-996A-9AFB7B9FFC8F}" srcOrd="0" destOrd="0" presId="urn:microsoft.com/office/officeart/2011/layout/RadialPictureList"/>
    <dgm:cxn modelId="{D3345169-6B1D-496E-9EDA-4A5C622E31E4}" type="presParOf" srcId="{BCBA671E-8B0E-47E3-B726-8B2B073B000E}" destId="{1EA0B330-A62A-423B-9436-56354426AF14}" srcOrd="1" destOrd="0" presId="urn:microsoft.com/office/officeart/2011/layout/RadialPictureList"/>
    <dgm:cxn modelId="{C3147F90-5274-4109-B556-1FB609EFACE2}" type="presParOf" srcId="{BCBA671E-8B0E-47E3-B726-8B2B073B000E}" destId="{A641F8A4-CF11-4116-B4E6-8425449904ED}" srcOrd="2" destOrd="0" presId="urn:microsoft.com/office/officeart/2011/layout/RadialPictureList"/>
    <dgm:cxn modelId="{59809221-AA7C-4323-ACBD-BECC4942389E}" type="presParOf" srcId="{BCBA671E-8B0E-47E3-B726-8B2B073B000E}" destId="{4E1806DE-992B-4280-BAAA-DE6487DCDC77}" srcOrd="3" destOrd="0" presId="urn:microsoft.com/office/officeart/2011/layout/RadialPictureList"/>
    <dgm:cxn modelId="{7CAC17AC-C563-4CDD-AF13-09C61BDBB233}" type="presParOf" srcId="{BCBA671E-8B0E-47E3-B726-8B2B073B000E}" destId="{9429B47F-46AD-4053-B6EC-4D08117EF235}" srcOrd="4" destOrd="0" presId="urn:microsoft.com/office/officeart/2011/layout/RadialPictureList"/>
    <dgm:cxn modelId="{D1248FF3-3976-4948-86F9-6F7574EEBF8C}" type="presParOf" srcId="{9429B47F-46AD-4053-B6EC-4D08117EF235}" destId="{7ACA9D6E-B4F2-44F7-ADFA-C71D9AD1611D}" srcOrd="0" destOrd="0" presId="urn:microsoft.com/office/officeart/2011/layout/RadialPictureList"/>
    <dgm:cxn modelId="{0BEC30FD-32F4-46D9-BD7B-FFE73FE064B6}" type="presParOf" srcId="{BCBA671E-8B0E-47E3-B726-8B2B073B000E}" destId="{63748CBD-72AB-475B-93BB-2E1E19EB7CDF}" srcOrd="5" destOrd="0" presId="urn:microsoft.com/office/officeart/2011/layout/RadialPictureList"/>
    <dgm:cxn modelId="{F903D158-0AE5-4966-BE2C-A4C61B4FADF4}" type="presParOf" srcId="{BCBA671E-8B0E-47E3-B726-8B2B073B000E}" destId="{EA3FBB46-60CA-4DCD-B01B-F2EAC10C3D89}" srcOrd="6" destOrd="0" presId="urn:microsoft.com/office/officeart/2011/layout/RadialPictureList"/>
    <dgm:cxn modelId="{D73ED48E-1782-4BBC-A58B-191B0E421C53}" type="presParOf" srcId="{EA3FBB46-60CA-4DCD-B01B-F2EAC10C3D89}" destId="{07F3DE25-1642-45C2-B4F6-1F381AF4B3C9}" srcOrd="0" destOrd="0" presId="urn:microsoft.com/office/officeart/2011/layout/RadialPictureList"/>
    <dgm:cxn modelId="{B883E3DB-3EFD-4405-8F95-F270A7711FD4}" type="presParOf" srcId="{BCBA671E-8B0E-47E3-B726-8B2B073B000E}" destId="{24DAAE03-8AA3-4374-B236-819FD4BAD3C8}" srcOrd="7" destOrd="0" presId="urn:microsoft.com/office/officeart/2011/layout/RadialPictureList"/>
    <dgm:cxn modelId="{09661205-3673-4916-9853-15BEB71BAFD3}" type="presParOf" srcId="{BCBA671E-8B0E-47E3-B726-8B2B073B000E}" destId="{372EC7E2-032F-493E-9422-3E6BBF84C804}" srcOrd="8" destOrd="0" presId="urn:microsoft.com/office/officeart/2011/layout/RadialPictureList"/>
    <dgm:cxn modelId="{23C63004-A06D-4787-A3CF-FA1088AB4C22}" type="presParOf" srcId="{372EC7E2-032F-493E-9422-3E6BBF84C804}" destId="{37E17C6F-ED68-448D-88C1-BFA2E9B6DD18}" srcOrd="0" destOrd="0" presId="urn:microsoft.com/office/officeart/2011/layout/RadialPictureList"/>
    <dgm:cxn modelId="{430378F9-C108-41BB-8168-CA4B5F5D2693}" type="presParOf" srcId="{BCBA671E-8B0E-47E3-B726-8B2B073B000E}" destId="{9658C117-7785-4D2C-B987-9EA97BF9F6B2}" srcOrd="9" destOrd="0" presId="urn:microsoft.com/office/officeart/2011/layout/RadialPictureList"/>
  </dgm:cxnLst>
  <dgm:bg>
    <a:noFill/>
    <a:effectLst>
      <a:outerShdw blurRad="50800" dist="50800" dir="5400000" algn="ctr" rotWithShape="0">
        <a:srgbClr val="000000">
          <a:alpha val="0"/>
        </a:srgbClr>
      </a:outerShdw>
    </a:effect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B7A2FCB-EFCA-49FF-B77D-5C2D2B75C1A0}"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8F20797E-30B9-4BFF-B8D7-CB4AB8F88084}">
      <dgm:prSet phldrT="[Text]" custT="1"/>
      <dgm:spPr/>
      <dgm:t>
        <a:bodyPr/>
        <a:lstStyle/>
        <a:p>
          <a:r>
            <a:rPr lang="en-US" sz="1400" dirty="0"/>
            <a:t>Member State demand driven</a:t>
          </a:r>
        </a:p>
      </dgm:t>
    </dgm:pt>
    <dgm:pt modelId="{29A4799A-8648-4E63-B7AA-502FAF9654A2}" type="parTrans" cxnId="{E4CA572E-0677-4EA1-B4C6-29A9674DCDED}">
      <dgm:prSet/>
      <dgm:spPr/>
      <dgm:t>
        <a:bodyPr/>
        <a:lstStyle/>
        <a:p>
          <a:endParaRPr lang="en-US"/>
        </a:p>
      </dgm:t>
    </dgm:pt>
    <dgm:pt modelId="{2FB66B99-BC73-49B3-8830-83EB18BDB0FC}" type="sibTrans" cxnId="{E4CA572E-0677-4EA1-B4C6-29A9674DCDED}">
      <dgm:prSet/>
      <dgm:spPr/>
      <dgm:t>
        <a:bodyPr/>
        <a:lstStyle/>
        <a:p>
          <a:endParaRPr lang="en-US"/>
        </a:p>
      </dgm:t>
    </dgm:pt>
    <dgm:pt modelId="{487DD528-0407-4D70-B9B3-A539712205D5}">
      <dgm:prSet phldrT="[Text]" custT="1"/>
      <dgm:spPr/>
      <dgm:t>
        <a:bodyPr/>
        <a:lstStyle/>
        <a:p>
          <a:r>
            <a:rPr lang="en-US" sz="1400" dirty="0"/>
            <a:t>Interregional discussion</a:t>
          </a:r>
        </a:p>
      </dgm:t>
    </dgm:pt>
    <dgm:pt modelId="{041FED6B-6F83-4B0A-9E10-CE0E9A06554C}" type="parTrans" cxnId="{61EEE854-00F8-41B9-9627-7CCE331D27F7}">
      <dgm:prSet/>
      <dgm:spPr/>
      <dgm:t>
        <a:bodyPr/>
        <a:lstStyle/>
        <a:p>
          <a:endParaRPr lang="en-US"/>
        </a:p>
      </dgm:t>
    </dgm:pt>
    <dgm:pt modelId="{8995B4C6-AFCD-4A16-8054-EB5C54EDABA3}" type="sibTrans" cxnId="{61EEE854-00F8-41B9-9627-7CCE331D27F7}">
      <dgm:prSet/>
      <dgm:spPr/>
      <dgm:t>
        <a:bodyPr/>
        <a:lstStyle/>
        <a:p>
          <a:endParaRPr lang="en-US"/>
        </a:p>
      </dgm:t>
    </dgm:pt>
    <dgm:pt modelId="{0940677D-7080-40CD-A9BC-C121372A7069}">
      <dgm:prSet phldrT="[Text]" custT="1"/>
      <dgm:spPr/>
      <dgm:t>
        <a:bodyPr/>
        <a:lstStyle/>
        <a:p>
          <a:r>
            <a:rPr lang="en-US" sz="1400" dirty="0"/>
            <a:t>ICT and Innovation</a:t>
          </a:r>
        </a:p>
      </dgm:t>
    </dgm:pt>
    <dgm:pt modelId="{F6581DA4-B088-4C2A-8A04-26D0516D5CEC}" type="sibTrans" cxnId="{66FD519F-2377-4584-912F-D8A9DF42386B}">
      <dgm:prSet/>
      <dgm:spPr/>
      <dgm:t>
        <a:bodyPr/>
        <a:lstStyle/>
        <a:p>
          <a:endParaRPr lang="en-US"/>
        </a:p>
      </dgm:t>
    </dgm:pt>
    <dgm:pt modelId="{B5949B20-1862-429D-B4A8-6E9AC9B8B0C2}" type="parTrans" cxnId="{66FD519F-2377-4584-912F-D8A9DF42386B}">
      <dgm:prSet/>
      <dgm:spPr/>
      <dgm:t>
        <a:bodyPr/>
        <a:lstStyle/>
        <a:p>
          <a:endParaRPr lang="en-US"/>
        </a:p>
      </dgm:t>
    </dgm:pt>
    <dgm:pt modelId="{AC62C379-E6EC-4748-A235-40C45CF359BC}">
      <dgm:prSet phldrT="[Text]"/>
      <dgm:spPr/>
      <dgm:t>
        <a:bodyPr/>
        <a:lstStyle/>
        <a:p>
          <a:r>
            <a:rPr lang="en-US" dirty="0"/>
            <a:t>Online platform</a:t>
          </a:r>
        </a:p>
      </dgm:t>
    </dgm:pt>
    <dgm:pt modelId="{18202FE2-695A-4FB2-A760-382DF961CDE2}" type="sibTrans" cxnId="{0481F8F0-B84C-4823-88A7-207DA399BBCC}">
      <dgm:prSet/>
      <dgm:spPr/>
      <dgm:t>
        <a:bodyPr/>
        <a:lstStyle/>
        <a:p>
          <a:endParaRPr lang="en-US"/>
        </a:p>
      </dgm:t>
    </dgm:pt>
    <dgm:pt modelId="{4CAA33A5-9B42-49AF-9C0E-9AC5BF80CB4E}" type="parTrans" cxnId="{0481F8F0-B84C-4823-88A7-207DA399BBCC}">
      <dgm:prSet/>
      <dgm:spPr/>
      <dgm:t>
        <a:bodyPr/>
        <a:lstStyle/>
        <a:p>
          <a:endParaRPr lang="en-US"/>
        </a:p>
      </dgm:t>
    </dgm:pt>
    <dgm:pt modelId="{E8BA77CB-6364-42D7-AD8A-F7E409F097F5}" type="pres">
      <dgm:prSet presAssocID="{FB7A2FCB-EFCA-49FF-B77D-5C2D2B75C1A0}" presName="Name0" presStyleCnt="0">
        <dgm:presLayoutVars>
          <dgm:chMax val="4"/>
          <dgm:resizeHandles val="exact"/>
        </dgm:presLayoutVars>
      </dgm:prSet>
      <dgm:spPr/>
    </dgm:pt>
    <dgm:pt modelId="{EF8696B1-9512-434A-A2A6-1022CE198C9C}" type="pres">
      <dgm:prSet presAssocID="{FB7A2FCB-EFCA-49FF-B77D-5C2D2B75C1A0}" presName="ellipse" presStyleLbl="trBgShp" presStyleIdx="0" presStyleCnt="1"/>
      <dgm:spPr/>
    </dgm:pt>
    <dgm:pt modelId="{7E82F8FD-F5E7-41B0-882C-D80A42EEA3A9}" type="pres">
      <dgm:prSet presAssocID="{FB7A2FCB-EFCA-49FF-B77D-5C2D2B75C1A0}" presName="arrow1" presStyleLbl="fgShp" presStyleIdx="0" presStyleCnt="1"/>
      <dgm:spPr/>
    </dgm:pt>
    <dgm:pt modelId="{9FE8107A-7462-4E05-8AA8-26BA0798A353}" type="pres">
      <dgm:prSet presAssocID="{FB7A2FCB-EFCA-49FF-B77D-5C2D2B75C1A0}" presName="rectangle" presStyleLbl="revTx" presStyleIdx="0" presStyleCnt="1">
        <dgm:presLayoutVars>
          <dgm:bulletEnabled val="1"/>
        </dgm:presLayoutVars>
      </dgm:prSet>
      <dgm:spPr/>
    </dgm:pt>
    <dgm:pt modelId="{9FD16B0B-FFC9-4E7E-8214-11B6BBEC06E8}" type="pres">
      <dgm:prSet presAssocID="{487DD528-0407-4D70-B9B3-A539712205D5}" presName="item1" presStyleLbl="node1" presStyleIdx="0" presStyleCnt="3" custScaleX="103890" custScaleY="101666">
        <dgm:presLayoutVars>
          <dgm:bulletEnabled val="1"/>
        </dgm:presLayoutVars>
      </dgm:prSet>
      <dgm:spPr/>
    </dgm:pt>
    <dgm:pt modelId="{CCF1468D-7943-4188-A9CF-C76B247C54A3}" type="pres">
      <dgm:prSet presAssocID="{0940677D-7080-40CD-A9BC-C121372A7069}" presName="item2" presStyleLbl="node1" presStyleIdx="1" presStyleCnt="3" custScaleX="119443" custScaleY="106666" custLinFactNeighborX="-5834" custLinFactNeighborY="-14167">
        <dgm:presLayoutVars>
          <dgm:bulletEnabled val="1"/>
        </dgm:presLayoutVars>
      </dgm:prSet>
      <dgm:spPr/>
    </dgm:pt>
    <dgm:pt modelId="{2FD4DE00-4A0D-4CA8-BE9E-09FC708C48D6}" type="pres">
      <dgm:prSet presAssocID="{AC62C379-E6EC-4748-A235-40C45CF359BC}" presName="item3" presStyleLbl="node1" presStyleIdx="2" presStyleCnt="3" custScaleX="103890" custScaleY="101666">
        <dgm:presLayoutVars>
          <dgm:bulletEnabled val="1"/>
        </dgm:presLayoutVars>
      </dgm:prSet>
      <dgm:spPr/>
    </dgm:pt>
    <dgm:pt modelId="{B0A5F686-A0EB-44A5-B6F2-C0970F96CED7}" type="pres">
      <dgm:prSet presAssocID="{FB7A2FCB-EFCA-49FF-B77D-5C2D2B75C1A0}" presName="funnel" presStyleLbl="trAlignAcc1" presStyleIdx="0" presStyleCnt="1"/>
      <dgm:spPr/>
    </dgm:pt>
  </dgm:ptLst>
  <dgm:cxnLst>
    <dgm:cxn modelId="{E4CA572E-0677-4EA1-B4C6-29A9674DCDED}" srcId="{FB7A2FCB-EFCA-49FF-B77D-5C2D2B75C1A0}" destId="{8F20797E-30B9-4BFF-B8D7-CB4AB8F88084}" srcOrd="0" destOrd="0" parTransId="{29A4799A-8648-4E63-B7AA-502FAF9654A2}" sibTransId="{2FB66B99-BC73-49B3-8830-83EB18BDB0FC}"/>
    <dgm:cxn modelId="{D971AC30-4B03-4E39-B2EF-8DFEADAE2B56}" type="presOf" srcId="{487DD528-0407-4D70-B9B3-A539712205D5}" destId="{CCF1468D-7943-4188-A9CF-C76B247C54A3}" srcOrd="0" destOrd="0" presId="urn:microsoft.com/office/officeart/2005/8/layout/funnel1"/>
    <dgm:cxn modelId="{C489F66F-7B16-4A14-A660-716A773EB426}" type="presOf" srcId="{8F20797E-30B9-4BFF-B8D7-CB4AB8F88084}" destId="{2FD4DE00-4A0D-4CA8-BE9E-09FC708C48D6}" srcOrd="0" destOrd="0" presId="urn:microsoft.com/office/officeart/2005/8/layout/funnel1"/>
    <dgm:cxn modelId="{61EEE854-00F8-41B9-9627-7CCE331D27F7}" srcId="{FB7A2FCB-EFCA-49FF-B77D-5C2D2B75C1A0}" destId="{487DD528-0407-4D70-B9B3-A539712205D5}" srcOrd="1" destOrd="0" parTransId="{041FED6B-6F83-4B0A-9E10-CE0E9A06554C}" sibTransId="{8995B4C6-AFCD-4A16-8054-EB5C54EDABA3}"/>
    <dgm:cxn modelId="{9A12D098-7F25-49E6-B074-E2E79C46BAC2}" type="presOf" srcId="{AC62C379-E6EC-4748-A235-40C45CF359BC}" destId="{9FE8107A-7462-4E05-8AA8-26BA0798A353}" srcOrd="0" destOrd="0" presId="urn:microsoft.com/office/officeart/2005/8/layout/funnel1"/>
    <dgm:cxn modelId="{66FD519F-2377-4584-912F-D8A9DF42386B}" srcId="{FB7A2FCB-EFCA-49FF-B77D-5C2D2B75C1A0}" destId="{0940677D-7080-40CD-A9BC-C121372A7069}" srcOrd="2" destOrd="0" parTransId="{B5949B20-1862-429D-B4A8-6E9AC9B8B0C2}" sibTransId="{F6581DA4-B088-4C2A-8A04-26D0516D5CEC}"/>
    <dgm:cxn modelId="{0481F8F0-B84C-4823-88A7-207DA399BBCC}" srcId="{FB7A2FCB-EFCA-49FF-B77D-5C2D2B75C1A0}" destId="{AC62C379-E6EC-4748-A235-40C45CF359BC}" srcOrd="3" destOrd="0" parTransId="{4CAA33A5-9B42-49AF-9C0E-9AC5BF80CB4E}" sibTransId="{18202FE2-695A-4FB2-A760-382DF961CDE2}"/>
    <dgm:cxn modelId="{475C8FF3-2A51-43A9-BBE1-4FA0C75B299D}" type="presOf" srcId="{FB7A2FCB-EFCA-49FF-B77D-5C2D2B75C1A0}" destId="{E8BA77CB-6364-42D7-AD8A-F7E409F097F5}" srcOrd="0" destOrd="0" presId="urn:microsoft.com/office/officeart/2005/8/layout/funnel1"/>
    <dgm:cxn modelId="{A388DEFA-3AEC-4738-960C-9E8706DF4477}" type="presOf" srcId="{0940677D-7080-40CD-A9BC-C121372A7069}" destId="{9FD16B0B-FFC9-4E7E-8214-11B6BBEC06E8}" srcOrd="0" destOrd="0" presId="urn:microsoft.com/office/officeart/2005/8/layout/funnel1"/>
    <dgm:cxn modelId="{4EA736F5-D7BE-4C45-953F-FA323B631C19}" type="presParOf" srcId="{E8BA77CB-6364-42D7-AD8A-F7E409F097F5}" destId="{EF8696B1-9512-434A-A2A6-1022CE198C9C}" srcOrd="0" destOrd="0" presId="urn:microsoft.com/office/officeart/2005/8/layout/funnel1"/>
    <dgm:cxn modelId="{BF6D2C10-CCCD-48DC-979E-C324209DBE9D}" type="presParOf" srcId="{E8BA77CB-6364-42D7-AD8A-F7E409F097F5}" destId="{7E82F8FD-F5E7-41B0-882C-D80A42EEA3A9}" srcOrd="1" destOrd="0" presId="urn:microsoft.com/office/officeart/2005/8/layout/funnel1"/>
    <dgm:cxn modelId="{449B1274-1A9A-4E17-97C8-3E9288D66304}" type="presParOf" srcId="{E8BA77CB-6364-42D7-AD8A-F7E409F097F5}" destId="{9FE8107A-7462-4E05-8AA8-26BA0798A353}" srcOrd="2" destOrd="0" presId="urn:microsoft.com/office/officeart/2005/8/layout/funnel1"/>
    <dgm:cxn modelId="{42CD78FB-9F9F-480D-97F8-F8DB503EC35B}" type="presParOf" srcId="{E8BA77CB-6364-42D7-AD8A-F7E409F097F5}" destId="{9FD16B0B-FFC9-4E7E-8214-11B6BBEC06E8}" srcOrd="3" destOrd="0" presId="urn:microsoft.com/office/officeart/2005/8/layout/funnel1"/>
    <dgm:cxn modelId="{B5BCDB5B-C1DD-4744-93D6-696BF23DA787}" type="presParOf" srcId="{E8BA77CB-6364-42D7-AD8A-F7E409F097F5}" destId="{CCF1468D-7943-4188-A9CF-C76B247C54A3}" srcOrd="4" destOrd="0" presId="urn:microsoft.com/office/officeart/2005/8/layout/funnel1"/>
    <dgm:cxn modelId="{2C4ABD08-C53D-4ACC-A736-1F45D326B6FB}" type="presParOf" srcId="{E8BA77CB-6364-42D7-AD8A-F7E409F097F5}" destId="{2FD4DE00-4A0D-4CA8-BE9E-09FC708C48D6}" srcOrd="5" destOrd="0" presId="urn:microsoft.com/office/officeart/2005/8/layout/funnel1"/>
    <dgm:cxn modelId="{78AA705C-D185-4292-A193-DC390A4BEA2C}" type="presParOf" srcId="{E8BA77CB-6364-42D7-AD8A-F7E409F097F5}" destId="{B0A5F686-A0EB-44A5-B6F2-C0970F96CED7}"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7A2FCB-EFCA-49FF-B77D-5C2D2B75C1A0}"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487DD528-0407-4D70-B9B3-A539712205D5}">
      <dgm:prSet phldrT="[Text]" custT="1"/>
      <dgm:spPr/>
      <dgm:t>
        <a:bodyPr/>
        <a:lstStyle/>
        <a:p>
          <a:r>
            <a:rPr lang="en-US" sz="1400" dirty="0"/>
            <a:t>Multi-functional </a:t>
          </a:r>
        </a:p>
      </dgm:t>
    </dgm:pt>
    <dgm:pt modelId="{041FED6B-6F83-4B0A-9E10-CE0E9A06554C}" type="parTrans" cxnId="{61EEE854-00F8-41B9-9627-7CCE331D27F7}">
      <dgm:prSet/>
      <dgm:spPr/>
      <dgm:t>
        <a:bodyPr/>
        <a:lstStyle/>
        <a:p>
          <a:endParaRPr lang="en-US"/>
        </a:p>
      </dgm:t>
    </dgm:pt>
    <dgm:pt modelId="{8995B4C6-AFCD-4A16-8054-EB5C54EDABA3}" type="sibTrans" cxnId="{61EEE854-00F8-41B9-9627-7CCE331D27F7}">
      <dgm:prSet/>
      <dgm:spPr/>
      <dgm:t>
        <a:bodyPr/>
        <a:lstStyle/>
        <a:p>
          <a:endParaRPr lang="en-US"/>
        </a:p>
      </dgm:t>
    </dgm:pt>
    <dgm:pt modelId="{0940677D-7080-40CD-A9BC-C121372A7069}">
      <dgm:prSet phldrT="[Text]" custT="1"/>
      <dgm:spPr/>
      <dgm:t>
        <a:bodyPr/>
        <a:lstStyle/>
        <a:p>
          <a:r>
            <a:rPr lang="en-US" sz="1400" dirty="0"/>
            <a:t>Large audience</a:t>
          </a:r>
        </a:p>
      </dgm:t>
    </dgm:pt>
    <dgm:pt modelId="{B5949B20-1862-429D-B4A8-6E9AC9B8B0C2}" type="parTrans" cxnId="{66FD519F-2377-4584-912F-D8A9DF42386B}">
      <dgm:prSet/>
      <dgm:spPr/>
      <dgm:t>
        <a:bodyPr/>
        <a:lstStyle/>
        <a:p>
          <a:endParaRPr lang="en-US"/>
        </a:p>
      </dgm:t>
    </dgm:pt>
    <dgm:pt modelId="{F6581DA4-B088-4C2A-8A04-26D0516D5CEC}" type="sibTrans" cxnId="{66FD519F-2377-4584-912F-D8A9DF42386B}">
      <dgm:prSet/>
      <dgm:spPr/>
      <dgm:t>
        <a:bodyPr/>
        <a:lstStyle/>
        <a:p>
          <a:endParaRPr lang="en-US"/>
        </a:p>
      </dgm:t>
    </dgm:pt>
    <dgm:pt modelId="{AC62C379-E6EC-4748-A235-40C45CF359BC}">
      <dgm:prSet phldrT="[Text]" custT="1"/>
      <dgm:spPr/>
      <dgm:t>
        <a:bodyPr/>
        <a:lstStyle/>
        <a:p>
          <a:r>
            <a:rPr lang="en-US" sz="1400" dirty="0"/>
            <a:t>Vast distances</a:t>
          </a:r>
        </a:p>
      </dgm:t>
    </dgm:pt>
    <dgm:pt modelId="{4CAA33A5-9B42-49AF-9C0E-9AC5BF80CB4E}" type="parTrans" cxnId="{0481F8F0-B84C-4823-88A7-207DA399BBCC}">
      <dgm:prSet/>
      <dgm:spPr/>
      <dgm:t>
        <a:bodyPr/>
        <a:lstStyle/>
        <a:p>
          <a:endParaRPr lang="en-US"/>
        </a:p>
      </dgm:t>
    </dgm:pt>
    <dgm:pt modelId="{18202FE2-695A-4FB2-A760-382DF961CDE2}" type="sibTrans" cxnId="{0481F8F0-B84C-4823-88A7-207DA399BBCC}">
      <dgm:prSet/>
      <dgm:spPr/>
      <dgm:t>
        <a:bodyPr/>
        <a:lstStyle/>
        <a:p>
          <a:endParaRPr lang="en-US"/>
        </a:p>
      </dgm:t>
    </dgm:pt>
    <dgm:pt modelId="{CE5010D3-A15E-45C6-9267-06EF54CE66AE}" type="pres">
      <dgm:prSet presAssocID="{FB7A2FCB-EFCA-49FF-B77D-5C2D2B75C1A0}" presName="Name0" presStyleCnt="0">
        <dgm:presLayoutVars>
          <dgm:chMax val="1"/>
          <dgm:chPref val="1"/>
        </dgm:presLayoutVars>
      </dgm:prSet>
      <dgm:spPr/>
    </dgm:pt>
    <dgm:pt modelId="{7E1FB20F-EC38-4A22-A10C-9508E92795CD}" type="pres">
      <dgm:prSet presAssocID="{487DD528-0407-4D70-B9B3-A539712205D5}" presName="Parent" presStyleLbl="node0" presStyleIdx="0" presStyleCnt="1">
        <dgm:presLayoutVars>
          <dgm:chMax val="5"/>
          <dgm:chPref val="5"/>
        </dgm:presLayoutVars>
      </dgm:prSet>
      <dgm:spPr/>
    </dgm:pt>
    <dgm:pt modelId="{FD80C576-5638-4E9D-8F89-485C343C4C3B}" type="pres">
      <dgm:prSet presAssocID="{487DD528-0407-4D70-B9B3-A539712205D5}" presName="Accent1" presStyleLbl="node1" presStyleIdx="0" presStyleCnt="13"/>
      <dgm:spPr/>
    </dgm:pt>
    <dgm:pt modelId="{C7A56038-4A5D-4317-99F6-BA1B235DA4D2}" type="pres">
      <dgm:prSet presAssocID="{487DD528-0407-4D70-B9B3-A539712205D5}" presName="Accent2" presStyleLbl="node1" presStyleIdx="1" presStyleCnt="13"/>
      <dgm:spPr/>
    </dgm:pt>
    <dgm:pt modelId="{AF53406E-7D6E-4126-B0DD-346EC3248B94}" type="pres">
      <dgm:prSet presAssocID="{487DD528-0407-4D70-B9B3-A539712205D5}" presName="Accent3" presStyleLbl="node1" presStyleIdx="2" presStyleCnt="13"/>
      <dgm:spPr/>
    </dgm:pt>
    <dgm:pt modelId="{D28AF4D3-6539-4A2A-AE2B-2D2AE6AFA35D}" type="pres">
      <dgm:prSet presAssocID="{487DD528-0407-4D70-B9B3-A539712205D5}" presName="Accent4" presStyleLbl="node1" presStyleIdx="3" presStyleCnt="13"/>
      <dgm:spPr/>
    </dgm:pt>
    <dgm:pt modelId="{ABDCEBD6-91DB-4E11-9E7C-71BC324D553F}" type="pres">
      <dgm:prSet presAssocID="{487DD528-0407-4D70-B9B3-A539712205D5}" presName="Accent5" presStyleLbl="node1" presStyleIdx="4" presStyleCnt="13"/>
      <dgm:spPr/>
    </dgm:pt>
    <dgm:pt modelId="{E4805432-5E5E-453D-9587-55F962ABE37D}" type="pres">
      <dgm:prSet presAssocID="{487DD528-0407-4D70-B9B3-A539712205D5}" presName="Accent6" presStyleLbl="node1" presStyleIdx="5" presStyleCnt="13"/>
      <dgm:spPr/>
    </dgm:pt>
    <dgm:pt modelId="{A7AA6E09-AD57-4FF5-9772-2488B24A87D0}" type="pres">
      <dgm:prSet presAssocID="{0940677D-7080-40CD-A9BC-C121372A7069}" presName="Child1" presStyleLbl="node1" presStyleIdx="6" presStyleCnt="13" custScaleX="139490" custScaleY="131293">
        <dgm:presLayoutVars>
          <dgm:chMax val="0"/>
          <dgm:chPref val="0"/>
        </dgm:presLayoutVars>
      </dgm:prSet>
      <dgm:spPr/>
    </dgm:pt>
    <dgm:pt modelId="{46CDDC82-359F-405E-A169-EFDFCD86C31C}" type="pres">
      <dgm:prSet presAssocID="{0940677D-7080-40CD-A9BC-C121372A7069}" presName="Accent7" presStyleCnt="0"/>
      <dgm:spPr/>
    </dgm:pt>
    <dgm:pt modelId="{5E77D5AC-72EC-4C08-864D-999CA553F1DE}" type="pres">
      <dgm:prSet presAssocID="{0940677D-7080-40CD-A9BC-C121372A7069}" presName="AccentHold1" presStyleLbl="node1" presStyleIdx="7" presStyleCnt="13"/>
      <dgm:spPr/>
    </dgm:pt>
    <dgm:pt modelId="{C8B41D9A-E004-4AAE-8EF2-99904436BBC7}" type="pres">
      <dgm:prSet presAssocID="{0940677D-7080-40CD-A9BC-C121372A7069}" presName="Accent8" presStyleCnt="0"/>
      <dgm:spPr/>
    </dgm:pt>
    <dgm:pt modelId="{35CF20DC-0A85-4CDC-A3E3-0FAE99B7D15B}" type="pres">
      <dgm:prSet presAssocID="{0940677D-7080-40CD-A9BC-C121372A7069}" presName="AccentHold2" presStyleLbl="node1" presStyleIdx="8" presStyleCnt="13"/>
      <dgm:spPr/>
    </dgm:pt>
    <dgm:pt modelId="{C7B02E7C-5E4B-42B8-82A1-EA619F47C042}" type="pres">
      <dgm:prSet presAssocID="{AC62C379-E6EC-4748-A235-40C45CF359BC}" presName="Child2" presStyleLbl="node1" presStyleIdx="9" presStyleCnt="13" custScaleX="127524" custScaleY="117610">
        <dgm:presLayoutVars>
          <dgm:chMax val="0"/>
          <dgm:chPref val="0"/>
        </dgm:presLayoutVars>
      </dgm:prSet>
      <dgm:spPr/>
    </dgm:pt>
    <dgm:pt modelId="{1DB83689-0BC3-4286-B675-5B0C7B830D1B}" type="pres">
      <dgm:prSet presAssocID="{AC62C379-E6EC-4748-A235-40C45CF359BC}" presName="Accent9" presStyleCnt="0"/>
      <dgm:spPr/>
    </dgm:pt>
    <dgm:pt modelId="{E26695DD-E368-4CF5-865A-11060E31084B}" type="pres">
      <dgm:prSet presAssocID="{AC62C379-E6EC-4748-A235-40C45CF359BC}" presName="AccentHold1" presStyleLbl="node1" presStyleIdx="10" presStyleCnt="13"/>
      <dgm:spPr/>
    </dgm:pt>
    <dgm:pt modelId="{B87F8455-A7EB-48E9-B191-9226A4403383}" type="pres">
      <dgm:prSet presAssocID="{AC62C379-E6EC-4748-A235-40C45CF359BC}" presName="Accent10" presStyleCnt="0"/>
      <dgm:spPr/>
    </dgm:pt>
    <dgm:pt modelId="{9D9412EA-1DAC-4992-9664-7854F8B6FB10}" type="pres">
      <dgm:prSet presAssocID="{AC62C379-E6EC-4748-A235-40C45CF359BC}" presName="AccentHold2" presStyleLbl="node1" presStyleIdx="11" presStyleCnt="13"/>
      <dgm:spPr/>
    </dgm:pt>
    <dgm:pt modelId="{2126B06A-72A1-4A5E-88C4-05EE21373EF5}" type="pres">
      <dgm:prSet presAssocID="{AC62C379-E6EC-4748-A235-40C45CF359BC}" presName="Accent11" presStyleCnt="0"/>
      <dgm:spPr/>
    </dgm:pt>
    <dgm:pt modelId="{2CAB04D9-26D3-44A8-B50E-91FA30F07F67}" type="pres">
      <dgm:prSet presAssocID="{AC62C379-E6EC-4748-A235-40C45CF359BC}" presName="AccentHold3" presStyleLbl="node1" presStyleIdx="12" presStyleCnt="13"/>
      <dgm:spPr/>
    </dgm:pt>
  </dgm:ptLst>
  <dgm:cxnLst>
    <dgm:cxn modelId="{BDFE204F-B7C9-4CF9-88A3-7F6862B69F1E}" type="presOf" srcId="{487DD528-0407-4D70-B9B3-A539712205D5}" destId="{7E1FB20F-EC38-4A22-A10C-9508E92795CD}" srcOrd="0" destOrd="0" presId="urn:microsoft.com/office/officeart/2009/3/layout/CircleRelationship"/>
    <dgm:cxn modelId="{61EEE854-00F8-41B9-9627-7CCE331D27F7}" srcId="{FB7A2FCB-EFCA-49FF-B77D-5C2D2B75C1A0}" destId="{487DD528-0407-4D70-B9B3-A539712205D5}" srcOrd="0" destOrd="0" parTransId="{041FED6B-6F83-4B0A-9E10-CE0E9A06554C}" sibTransId="{8995B4C6-AFCD-4A16-8054-EB5C54EDABA3}"/>
    <dgm:cxn modelId="{C8824996-05C7-4812-A68B-93608D9B9EA2}" type="presOf" srcId="{FB7A2FCB-EFCA-49FF-B77D-5C2D2B75C1A0}" destId="{CE5010D3-A15E-45C6-9267-06EF54CE66AE}" srcOrd="0" destOrd="0" presId="urn:microsoft.com/office/officeart/2009/3/layout/CircleRelationship"/>
    <dgm:cxn modelId="{66FD519F-2377-4584-912F-D8A9DF42386B}" srcId="{487DD528-0407-4D70-B9B3-A539712205D5}" destId="{0940677D-7080-40CD-A9BC-C121372A7069}" srcOrd="0" destOrd="0" parTransId="{B5949B20-1862-429D-B4A8-6E9AC9B8B0C2}" sibTransId="{F6581DA4-B088-4C2A-8A04-26D0516D5CEC}"/>
    <dgm:cxn modelId="{435BBCAA-1ACC-4726-8B59-AE37A297D0C7}" type="presOf" srcId="{0940677D-7080-40CD-A9BC-C121372A7069}" destId="{A7AA6E09-AD57-4FF5-9772-2488B24A87D0}" srcOrd="0" destOrd="0" presId="urn:microsoft.com/office/officeart/2009/3/layout/CircleRelationship"/>
    <dgm:cxn modelId="{B702B1BF-99D8-44C4-A9C3-775987EBDAA6}" type="presOf" srcId="{AC62C379-E6EC-4748-A235-40C45CF359BC}" destId="{C7B02E7C-5E4B-42B8-82A1-EA619F47C042}" srcOrd="0" destOrd="0" presId="urn:microsoft.com/office/officeart/2009/3/layout/CircleRelationship"/>
    <dgm:cxn modelId="{0481F8F0-B84C-4823-88A7-207DA399BBCC}" srcId="{487DD528-0407-4D70-B9B3-A539712205D5}" destId="{AC62C379-E6EC-4748-A235-40C45CF359BC}" srcOrd="1" destOrd="0" parTransId="{4CAA33A5-9B42-49AF-9C0E-9AC5BF80CB4E}" sibTransId="{18202FE2-695A-4FB2-A760-382DF961CDE2}"/>
    <dgm:cxn modelId="{7E464FFF-A7AA-4ACE-B71D-A99077C64810}" type="presParOf" srcId="{CE5010D3-A15E-45C6-9267-06EF54CE66AE}" destId="{7E1FB20F-EC38-4A22-A10C-9508E92795CD}" srcOrd="0" destOrd="0" presId="urn:microsoft.com/office/officeart/2009/3/layout/CircleRelationship"/>
    <dgm:cxn modelId="{2F45DB00-FC64-46EB-A556-16D858CBA677}" type="presParOf" srcId="{CE5010D3-A15E-45C6-9267-06EF54CE66AE}" destId="{FD80C576-5638-4E9D-8F89-485C343C4C3B}" srcOrd="1" destOrd="0" presId="urn:microsoft.com/office/officeart/2009/3/layout/CircleRelationship"/>
    <dgm:cxn modelId="{8BDB442A-9749-484F-B719-D5DCC9D2EF95}" type="presParOf" srcId="{CE5010D3-A15E-45C6-9267-06EF54CE66AE}" destId="{C7A56038-4A5D-4317-99F6-BA1B235DA4D2}" srcOrd="2" destOrd="0" presId="urn:microsoft.com/office/officeart/2009/3/layout/CircleRelationship"/>
    <dgm:cxn modelId="{4F9808A0-1A23-4062-8444-CEAB0E8DBF8F}" type="presParOf" srcId="{CE5010D3-A15E-45C6-9267-06EF54CE66AE}" destId="{AF53406E-7D6E-4126-B0DD-346EC3248B94}" srcOrd="3" destOrd="0" presId="urn:microsoft.com/office/officeart/2009/3/layout/CircleRelationship"/>
    <dgm:cxn modelId="{74A9E351-53D5-4FF2-9FF2-E7D087131A25}" type="presParOf" srcId="{CE5010D3-A15E-45C6-9267-06EF54CE66AE}" destId="{D28AF4D3-6539-4A2A-AE2B-2D2AE6AFA35D}" srcOrd="4" destOrd="0" presId="urn:microsoft.com/office/officeart/2009/3/layout/CircleRelationship"/>
    <dgm:cxn modelId="{D506A8AA-976B-45BE-B569-7784996A1513}" type="presParOf" srcId="{CE5010D3-A15E-45C6-9267-06EF54CE66AE}" destId="{ABDCEBD6-91DB-4E11-9E7C-71BC324D553F}" srcOrd="5" destOrd="0" presId="urn:microsoft.com/office/officeart/2009/3/layout/CircleRelationship"/>
    <dgm:cxn modelId="{C01C5AE4-DC2F-461E-8A72-40205858B3B0}" type="presParOf" srcId="{CE5010D3-A15E-45C6-9267-06EF54CE66AE}" destId="{E4805432-5E5E-453D-9587-55F962ABE37D}" srcOrd="6" destOrd="0" presId="urn:microsoft.com/office/officeart/2009/3/layout/CircleRelationship"/>
    <dgm:cxn modelId="{9C7F3896-5C14-47DC-B53D-1314DD92147F}" type="presParOf" srcId="{CE5010D3-A15E-45C6-9267-06EF54CE66AE}" destId="{A7AA6E09-AD57-4FF5-9772-2488B24A87D0}" srcOrd="7" destOrd="0" presId="urn:microsoft.com/office/officeart/2009/3/layout/CircleRelationship"/>
    <dgm:cxn modelId="{6B779F81-D3DE-43B5-A1A0-F0E07090D8BC}" type="presParOf" srcId="{CE5010D3-A15E-45C6-9267-06EF54CE66AE}" destId="{46CDDC82-359F-405E-A169-EFDFCD86C31C}" srcOrd="8" destOrd="0" presId="urn:microsoft.com/office/officeart/2009/3/layout/CircleRelationship"/>
    <dgm:cxn modelId="{DF41E0CE-EB86-4929-8A7B-00ABBEC2A517}" type="presParOf" srcId="{46CDDC82-359F-405E-A169-EFDFCD86C31C}" destId="{5E77D5AC-72EC-4C08-864D-999CA553F1DE}" srcOrd="0" destOrd="0" presId="urn:microsoft.com/office/officeart/2009/3/layout/CircleRelationship"/>
    <dgm:cxn modelId="{C005C54E-0F99-4D68-9303-222BAD968E34}" type="presParOf" srcId="{CE5010D3-A15E-45C6-9267-06EF54CE66AE}" destId="{C8B41D9A-E004-4AAE-8EF2-99904436BBC7}" srcOrd="9" destOrd="0" presId="urn:microsoft.com/office/officeart/2009/3/layout/CircleRelationship"/>
    <dgm:cxn modelId="{05520FA2-D549-4AB1-889B-F378BDAB49FD}" type="presParOf" srcId="{C8B41D9A-E004-4AAE-8EF2-99904436BBC7}" destId="{35CF20DC-0A85-4CDC-A3E3-0FAE99B7D15B}" srcOrd="0" destOrd="0" presId="urn:microsoft.com/office/officeart/2009/3/layout/CircleRelationship"/>
    <dgm:cxn modelId="{21B0A851-073F-49AC-8DAD-CACB7EA31EB0}" type="presParOf" srcId="{CE5010D3-A15E-45C6-9267-06EF54CE66AE}" destId="{C7B02E7C-5E4B-42B8-82A1-EA619F47C042}" srcOrd="10" destOrd="0" presId="urn:microsoft.com/office/officeart/2009/3/layout/CircleRelationship"/>
    <dgm:cxn modelId="{72013D3C-9041-4EA3-A6F7-39E83EEDFB8D}" type="presParOf" srcId="{CE5010D3-A15E-45C6-9267-06EF54CE66AE}" destId="{1DB83689-0BC3-4286-B675-5B0C7B830D1B}" srcOrd="11" destOrd="0" presId="urn:microsoft.com/office/officeart/2009/3/layout/CircleRelationship"/>
    <dgm:cxn modelId="{F615A410-9271-4570-8308-A30E80FAE371}" type="presParOf" srcId="{1DB83689-0BC3-4286-B675-5B0C7B830D1B}" destId="{E26695DD-E368-4CF5-865A-11060E31084B}" srcOrd="0" destOrd="0" presId="urn:microsoft.com/office/officeart/2009/3/layout/CircleRelationship"/>
    <dgm:cxn modelId="{3A2465CD-A27F-407C-A479-86EB97DAC61A}" type="presParOf" srcId="{CE5010D3-A15E-45C6-9267-06EF54CE66AE}" destId="{B87F8455-A7EB-48E9-B191-9226A4403383}" srcOrd="12" destOrd="0" presId="urn:microsoft.com/office/officeart/2009/3/layout/CircleRelationship"/>
    <dgm:cxn modelId="{09D99CBB-EF54-4670-BA8D-89A15BAB933D}" type="presParOf" srcId="{B87F8455-A7EB-48E9-B191-9226A4403383}" destId="{9D9412EA-1DAC-4992-9664-7854F8B6FB10}" srcOrd="0" destOrd="0" presId="urn:microsoft.com/office/officeart/2009/3/layout/CircleRelationship"/>
    <dgm:cxn modelId="{01B913E5-3AB8-423F-8DE2-0A3F1E249A87}" type="presParOf" srcId="{CE5010D3-A15E-45C6-9267-06EF54CE66AE}" destId="{2126B06A-72A1-4A5E-88C4-05EE21373EF5}" srcOrd="13" destOrd="0" presId="urn:microsoft.com/office/officeart/2009/3/layout/CircleRelationship"/>
    <dgm:cxn modelId="{6A8A5227-47A9-4D15-B667-339120BDAF47}" type="presParOf" srcId="{2126B06A-72A1-4A5E-88C4-05EE21373EF5}" destId="{2CAB04D9-26D3-44A8-B50E-91FA30F07F67}" srcOrd="0" destOrd="0" presId="urn:microsoft.com/office/officeart/2009/3/layout/CircleRelationshi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18A1CD-4037-49F8-88A9-A915C248C0CE}"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D7B556A5-3FDF-43A0-9BDE-813D9EABD536}">
      <dgm:prSet/>
      <dgm:spPr/>
      <dgm:t>
        <a:bodyPr/>
        <a:lstStyle/>
        <a:p>
          <a:r>
            <a:rPr lang="en-GB" dirty="0"/>
            <a:t>Partnership</a:t>
          </a:r>
        </a:p>
      </dgm:t>
    </dgm:pt>
    <dgm:pt modelId="{30384174-03C5-4ADB-A65E-A6ECCB465C81}" type="parTrans" cxnId="{1A56EE57-6F1E-45A3-94AA-CF327C7105D7}">
      <dgm:prSet/>
      <dgm:spPr/>
      <dgm:t>
        <a:bodyPr/>
        <a:lstStyle/>
        <a:p>
          <a:endParaRPr lang="en-US"/>
        </a:p>
      </dgm:t>
    </dgm:pt>
    <dgm:pt modelId="{AB70DBE6-147A-4B27-9DE7-0238951C0A91}" type="sibTrans" cxnId="{1A56EE57-6F1E-45A3-94AA-CF327C7105D7}">
      <dgm:prSet/>
      <dgm:spPr/>
      <dgm:t>
        <a:bodyPr/>
        <a:lstStyle/>
        <a:p>
          <a:endParaRPr lang="en-US"/>
        </a:p>
      </dgm:t>
    </dgm:pt>
    <dgm:pt modelId="{09A862E5-E300-4029-98A9-3D97C3939802}">
      <dgm:prSet/>
      <dgm:spPr/>
      <dgm:t>
        <a:bodyPr/>
        <a:lstStyle/>
        <a:p>
          <a:r>
            <a:rPr lang="en-GB" dirty="0"/>
            <a:t>Consultations</a:t>
          </a:r>
        </a:p>
      </dgm:t>
    </dgm:pt>
    <dgm:pt modelId="{10C599D1-6B92-4389-B768-4D031E73978A}" type="parTrans" cxnId="{588EDB67-2644-44EA-A4B1-E4F0316D0132}">
      <dgm:prSet/>
      <dgm:spPr/>
      <dgm:t>
        <a:bodyPr/>
        <a:lstStyle/>
        <a:p>
          <a:endParaRPr lang="en-US"/>
        </a:p>
      </dgm:t>
    </dgm:pt>
    <dgm:pt modelId="{3EDA40A6-5898-4FAF-963E-5364A3F2DCEE}" type="sibTrans" cxnId="{588EDB67-2644-44EA-A4B1-E4F0316D0132}">
      <dgm:prSet/>
      <dgm:spPr/>
      <dgm:t>
        <a:bodyPr/>
        <a:lstStyle/>
        <a:p>
          <a:endParaRPr lang="en-US"/>
        </a:p>
      </dgm:t>
    </dgm:pt>
    <dgm:pt modelId="{3EA9AD26-D064-4761-8C06-40B143F5241B}">
      <dgm:prSet/>
      <dgm:spPr/>
      <dgm:t>
        <a:bodyPr/>
        <a:lstStyle/>
        <a:p>
          <a:r>
            <a:rPr lang="en-GB" dirty="0"/>
            <a:t>Pilot website</a:t>
          </a:r>
        </a:p>
      </dgm:t>
    </dgm:pt>
    <dgm:pt modelId="{087BA459-FC25-466E-9E70-5683C077C13B}" type="parTrans" cxnId="{64FC0FE2-A88D-4EF7-83C2-E16A8C416159}">
      <dgm:prSet/>
      <dgm:spPr/>
      <dgm:t>
        <a:bodyPr/>
        <a:lstStyle/>
        <a:p>
          <a:endParaRPr lang="en-US"/>
        </a:p>
      </dgm:t>
    </dgm:pt>
    <dgm:pt modelId="{4BA73637-A524-476C-AAE1-08DBC89C9180}" type="sibTrans" cxnId="{64FC0FE2-A88D-4EF7-83C2-E16A8C416159}">
      <dgm:prSet/>
      <dgm:spPr/>
      <dgm:t>
        <a:bodyPr/>
        <a:lstStyle/>
        <a:p>
          <a:endParaRPr lang="en-US"/>
        </a:p>
      </dgm:t>
    </dgm:pt>
    <dgm:pt modelId="{B731AB18-7866-4319-AB0F-D6E6552F5846}" type="pres">
      <dgm:prSet presAssocID="{DB18A1CD-4037-49F8-88A9-A915C248C0CE}" presName="Name0" presStyleCnt="0">
        <dgm:presLayoutVars>
          <dgm:dir/>
          <dgm:animOne val="branch"/>
          <dgm:animLvl val="lvl"/>
        </dgm:presLayoutVars>
      </dgm:prSet>
      <dgm:spPr/>
    </dgm:pt>
    <dgm:pt modelId="{B1F880ED-27C6-4E09-8EFB-CFEE323A02EF}" type="pres">
      <dgm:prSet presAssocID="{D7B556A5-3FDF-43A0-9BDE-813D9EABD536}" presName="chaos" presStyleCnt="0"/>
      <dgm:spPr/>
    </dgm:pt>
    <dgm:pt modelId="{9916E577-7832-4BEC-9155-E65F6C108E7A}" type="pres">
      <dgm:prSet presAssocID="{D7B556A5-3FDF-43A0-9BDE-813D9EABD536}" presName="parTx1" presStyleLbl="revTx" presStyleIdx="0" presStyleCnt="2"/>
      <dgm:spPr/>
    </dgm:pt>
    <dgm:pt modelId="{9A489131-F8E4-4887-B6C6-CFD353583FC5}" type="pres">
      <dgm:prSet presAssocID="{D7B556A5-3FDF-43A0-9BDE-813D9EABD536}" presName="c1" presStyleLbl="node1" presStyleIdx="0" presStyleCnt="19"/>
      <dgm:spPr/>
    </dgm:pt>
    <dgm:pt modelId="{623D9A0A-7F31-43FC-90D4-184CE76C10D1}" type="pres">
      <dgm:prSet presAssocID="{D7B556A5-3FDF-43A0-9BDE-813D9EABD536}" presName="c2" presStyleLbl="node1" presStyleIdx="1" presStyleCnt="19"/>
      <dgm:spPr/>
    </dgm:pt>
    <dgm:pt modelId="{CDD82C57-054E-4B9B-9167-5938EDBC0099}" type="pres">
      <dgm:prSet presAssocID="{D7B556A5-3FDF-43A0-9BDE-813D9EABD536}" presName="c3" presStyleLbl="node1" presStyleIdx="2" presStyleCnt="19"/>
      <dgm:spPr/>
    </dgm:pt>
    <dgm:pt modelId="{098C3D3D-25CA-489C-9E59-D6FF8376159C}" type="pres">
      <dgm:prSet presAssocID="{D7B556A5-3FDF-43A0-9BDE-813D9EABD536}" presName="c4" presStyleLbl="node1" presStyleIdx="3" presStyleCnt="19"/>
      <dgm:spPr/>
    </dgm:pt>
    <dgm:pt modelId="{FEEED96B-971A-4337-B987-AE745A3E9F0D}" type="pres">
      <dgm:prSet presAssocID="{D7B556A5-3FDF-43A0-9BDE-813D9EABD536}" presName="c5" presStyleLbl="node1" presStyleIdx="4" presStyleCnt="19"/>
      <dgm:spPr/>
    </dgm:pt>
    <dgm:pt modelId="{F0FC763A-8A22-402A-BBF2-0C0F5B08150A}" type="pres">
      <dgm:prSet presAssocID="{D7B556A5-3FDF-43A0-9BDE-813D9EABD536}" presName="c6" presStyleLbl="node1" presStyleIdx="5" presStyleCnt="19"/>
      <dgm:spPr/>
    </dgm:pt>
    <dgm:pt modelId="{4E631F09-85B6-4A26-AAD9-A723B435F84D}" type="pres">
      <dgm:prSet presAssocID="{D7B556A5-3FDF-43A0-9BDE-813D9EABD536}" presName="c7" presStyleLbl="node1" presStyleIdx="6" presStyleCnt="19"/>
      <dgm:spPr/>
    </dgm:pt>
    <dgm:pt modelId="{E0990546-40A7-4BFE-A344-07D7BA12451D}" type="pres">
      <dgm:prSet presAssocID="{D7B556A5-3FDF-43A0-9BDE-813D9EABD536}" presName="c8" presStyleLbl="node1" presStyleIdx="7" presStyleCnt="19"/>
      <dgm:spPr/>
    </dgm:pt>
    <dgm:pt modelId="{DE3022F7-7B84-4E1E-A94B-30ACBDED2AF0}" type="pres">
      <dgm:prSet presAssocID="{D7B556A5-3FDF-43A0-9BDE-813D9EABD536}" presName="c9" presStyleLbl="node1" presStyleIdx="8" presStyleCnt="19"/>
      <dgm:spPr/>
    </dgm:pt>
    <dgm:pt modelId="{7CC2934B-FFBC-40C3-8C89-D782C9A10245}" type="pres">
      <dgm:prSet presAssocID="{D7B556A5-3FDF-43A0-9BDE-813D9EABD536}" presName="c10" presStyleLbl="node1" presStyleIdx="9" presStyleCnt="19"/>
      <dgm:spPr/>
    </dgm:pt>
    <dgm:pt modelId="{9D4AC764-A8BF-4D55-B42B-BE31774C922C}" type="pres">
      <dgm:prSet presAssocID="{D7B556A5-3FDF-43A0-9BDE-813D9EABD536}" presName="c11" presStyleLbl="node1" presStyleIdx="10" presStyleCnt="19"/>
      <dgm:spPr/>
    </dgm:pt>
    <dgm:pt modelId="{BD258CFB-10DE-480C-B966-271BE3E845E1}" type="pres">
      <dgm:prSet presAssocID="{D7B556A5-3FDF-43A0-9BDE-813D9EABD536}" presName="c12" presStyleLbl="node1" presStyleIdx="11" presStyleCnt="19"/>
      <dgm:spPr/>
    </dgm:pt>
    <dgm:pt modelId="{4FF19CD8-2B80-475F-A4DD-5BDD34C05DD0}" type="pres">
      <dgm:prSet presAssocID="{D7B556A5-3FDF-43A0-9BDE-813D9EABD536}" presName="c13" presStyleLbl="node1" presStyleIdx="12" presStyleCnt="19"/>
      <dgm:spPr/>
    </dgm:pt>
    <dgm:pt modelId="{99496882-DFC5-4A5E-9C3F-C314E332075F}" type="pres">
      <dgm:prSet presAssocID="{D7B556A5-3FDF-43A0-9BDE-813D9EABD536}" presName="c14" presStyleLbl="node1" presStyleIdx="13" presStyleCnt="19"/>
      <dgm:spPr/>
    </dgm:pt>
    <dgm:pt modelId="{6CD30BCF-C2BC-466C-B590-87F4D39F18D0}" type="pres">
      <dgm:prSet presAssocID="{D7B556A5-3FDF-43A0-9BDE-813D9EABD536}" presName="c15" presStyleLbl="node1" presStyleIdx="14" presStyleCnt="19"/>
      <dgm:spPr/>
    </dgm:pt>
    <dgm:pt modelId="{7AAE385A-CD26-4E64-BDE7-037F9004A5E0}" type="pres">
      <dgm:prSet presAssocID="{D7B556A5-3FDF-43A0-9BDE-813D9EABD536}" presName="c16" presStyleLbl="node1" presStyleIdx="15" presStyleCnt="19"/>
      <dgm:spPr/>
    </dgm:pt>
    <dgm:pt modelId="{9D40E4E0-BF31-4F45-94EC-BDFD0581B9FD}" type="pres">
      <dgm:prSet presAssocID="{D7B556A5-3FDF-43A0-9BDE-813D9EABD536}" presName="c17" presStyleLbl="node1" presStyleIdx="16" presStyleCnt="19"/>
      <dgm:spPr/>
    </dgm:pt>
    <dgm:pt modelId="{3C7B1D62-F407-4D72-AC0C-A1325BFFEB0D}" type="pres">
      <dgm:prSet presAssocID="{D7B556A5-3FDF-43A0-9BDE-813D9EABD536}" presName="c18" presStyleLbl="node1" presStyleIdx="17" presStyleCnt="19"/>
      <dgm:spPr/>
    </dgm:pt>
    <dgm:pt modelId="{12397352-9039-461D-AA28-A3DDC7AD2EDE}" type="pres">
      <dgm:prSet presAssocID="{AB70DBE6-147A-4B27-9DE7-0238951C0A91}" presName="chevronComposite1" presStyleCnt="0"/>
      <dgm:spPr/>
    </dgm:pt>
    <dgm:pt modelId="{C3C314F2-1FE5-422C-AE72-655CC8AC6C6C}" type="pres">
      <dgm:prSet presAssocID="{AB70DBE6-147A-4B27-9DE7-0238951C0A91}" presName="chevron1" presStyleLbl="sibTrans2D1" presStyleIdx="0" presStyleCnt="2"/>
      <dgm:spPr/>
    </dgm:pt>
    <dgm:pt modelId="{A867DAEE-2870-42CB-9F6C-FBF3806A57CC}" type="pres">
      <dgm:prSet presAssocID="{AB70DBE6-147A-4B27-9DE7-0238951C0A91}" presName="spChevron1" presStyleCnt="0"/>
      <dgm:spPr/>
    </dgm:pt>
    <dgm:pt modelId="{40CD99ED-59DF-43AC-A852-2CB3773F7C85}" type="pres">
      <dgm:prSet presAssocID="{09A862E5-E300-4029-98A9-3D97C3939802}" presName="middle" presStyleCnt="0"/>
      <dgm:spPr/>
    </dgm:pt>
    <dgm:pt modelId="{C125AE26-8BDD-4E2D-B3BD-2A072036B1D3}" type="pres">
      <dgm:prSet presAssocID="{09A862E5-E300-4029-98A9-3D97C3939802}" presName="parTxMid" presStyleLbl="revTx" presStyleIdx="1" presStyleCnt="2"/>
      <dgm:spPr/>
    </dgm:pt>
    <dgm:pt modelId="{CEFF1E5C-2BF9-4D34-BD23-0F4404481F29}" type="pres">
      <dgm:prSet presAssocID="{09A862E5-E300-4029-98A9-3D97C3939802}" presName="spMid" presStyleCnt="0"/>
      <dgm:spPr/>
    </dgm:pt>
    <dgm:pt modelId="{368E180F-0DA2-4465-9C7C-50BF7A67F2B2}" type="pres">
      <dgm:prSet presAssocID="{3EDA40A6-5898-4FAF-963E-5364A3F2DCEE}" presName="chevronComposite1" presStyleCnt="0"/>
      <dgm:spPr/>
    </dgm:pt>
    <dgm:pt modelId="{08EABB88-DAD3-4238-99E1-540002E1D600}" type="pres">
      <dgm:prSet presAssocID="{3EDA40A6-5898-4FAF-963E-5364A3F2DCEE}" presName="chevron1" presStyleLbl="sibTrans2D1" presStyleIdx="1" presStyleCnt="2"/>
      <dgm:spPr/>
    </dgm:pt>
    <dgm:pt modelId="{755495ED-2F31-4415-AA9C-1A9B999307D2}" type="pres">
      <dgm:prSet presAssocID="{3EDA40A6-5898-4FAF-963E-5364A3F2DCEE}" presName="spChevron1" presStyleCnt="0"/>
      <dgm:spPr/>
    </dgm:pt>
    <dgm:pt modelId="{AB7BE758-709B-43E7-A605-5C406E5CF363}" type="pres">
      <dgm:prSet presAssocID="{3EA9AD26-D064-4761-8C06-40B143F5241B}" presName="last" presStyleCnt="0"/>
      <dgm:spPr/>
    </dgm:pt>
    <dgm:pt modelId="{E32AD436-7F5F-4678-B504-472692B8B108}" type="pres">
      <dgm:prSet presAssocID="{3EA9AD26-D064-4761-8C06-40B143F5241B}" presName="circleTx" presStyleLbl="node1" presStyleIdx="18" presStyleCnt="19"/>
      <dgm:spPr/>
    </dgm:pt>
    <dgm:pt modelId="{DB7EB4F4-8BB5-4867-B4FC-6B5EBFC59E86}" type="pres">
      <dgm:prSet presAssocID="{3EA9AD26-D064-4761-8C06-40B143F5241B}" presName="spN" presStyleCnt="0"/>
      <dgm:spPr/>
    </dgm:pt>
  </dgm:ptLst>
  <dgm:cxnLst>
    <dgm:cxn modelId="{3B557561-C280-4A6F-8C30-AC1C502BF947}" type="presOf" srcId="{DB18A1CD-4037-49F8-88A9-A915C248C0CE}" destId="{B731AB18-7866-4319-AB0F-D6E6552F5846}" srcOrd="0" destOrd="0" presId="urn:microsoft.com/office/officeart/2009/3/layout/RandomtoResultProcess"/>
    <dgm:cxn modelId="{588EDB67-2644-44EA-A4B1-E4F0316D0132}" srcId="{DB18A1CD-4037-49F8-88A9-A915C248C0CE}" destId="{09A862E5-E300-4029-98A9-3D97C3939802}" srcOrd="1" destOrd="0" parTransId="{10C599D1-6B92-4389-B768-4D031E73978A}" sibTransId="{3EDA40A6-5898-4FAF-963E-5364A3F2DCEE}"/>
    <dgm:cxn modelId="{5353E675-BD96-4E3F-9287-D6EB319132D5}" type="presOf" srcId="{D7B556A5-3FDF-43A0-9BDE-813D9EABD536}" destId="{9916E577-7832-4BEC-9155-E65F6C108E7A}" srcOrd="0" destOrd="0" presId="urn:microsoft.com/office/officeart/2009/3/layout/RandomtoResultProcess"/>
    <dgm:cxn modelId="{76021356-3D9E-4762-AE4D-16B6A14F80B6}" type="presOf" srcId="{3EA9AD26-D064-4761-8C06-40B143F5241B}" destId="{E32AD436-7F5F-4678-B504-472692B8B108}" srcOrd="0" destOrd="0" presId="urn:microsoft.com/office/officeart/2009/3/layout/RandomtoResultProcess"/>
    <dgm:cxn modelId="{1A56EE57-6F1E-45A3-94AA-CF327C7105D7}" srcId="{DB18A1CD-4037-49F8-88A9-A915C248C0CE}" destId="{D7B556A5-3FDF-43A0-9BDE-813D9EABD536}" srcOrd="0" destOrd="0" parTransId="{30384174-03C5-4ADB-A65E-A6ECCB465C81}" sibTransId="{AB70DBE6-147A-4B27-9DE7-0238951C0A91}"/>
    <dgm:cxn modelId="{64FC0FE2-A88D-4EF7-83C2-E16A8C416159}" srcId="{DB18A1CD-4037-49F8-88A9-A915C248C0CE}" destId="{3EA9AD26-D064-4761-8C06-40B143F5241B}" srcOrd="2" destOrd="0" parTransId="{087BA459-FC25-466E-9E70-5683C077C13B}" sibTransId="{4BA73637-A524-476C-AAE1-08DBC89C9180}"/>
    <dgm:cxn modelId="{97C62CF6-FEAD-4FEA-BB2E-AC86171DD2A4}" type="presOf" srcId="{09A862E5-E300-4029-98A9-3D97C3939802}" destId="{C125AE26-8BDD-4E2D-B3BD-2A072036B1D3}" srcOrd="0" destOrd="0" presId="urn:microsoft.com/office/officeart/2009/3/layout/RandomtoResultProcess"/>
    <dgm:cxn modelId="{D2A2EF4F-9EAC-49DD-86EA-F4FD2CA9B7C4}" type="presParOf" srcId="{B731AB18-7866-4319-AB0F-D6E6552F5846}" destId="{B1F880ED-27C6-4E09-8EFB-CFEE323A02EF}" srcOrd="0" destOrd="0" presId="urn:microsoft.com/office/officeart/2009/3/layout/RandomtoResultProcess"/>
    <dgm:cxn modelId="{51B11352-259E-49F2-8282-7D5123388078}" type="presParOf" srcId="{B1F880ED-27C6-4E09-8EFB-CFEE323A02EF}" destId="{9916E577-7832-4BEC-9155-E65F6C108E7A}" srcOrd="0" destOrd="0" presId="urn:microsoft.com/office/officeart/2009/3/layout/RandomtoResultProcess"/>
    <dgm:cxn modelId="{A7F15279-5BA5-4D3C-A354-45B2809F86E7}" type="presParOf" srcId="{B1F880ED-27C6-4E09-8EFB-CFEE323A02EF}" destId="{9A489131-F8E4-4887-B6C6-CFD353583FC5}" srcOrd="1" destOrd="0" presId="urn:microsoft.com/office/officeart/2009/3/layout/RandomtoResultProcess"/>
    <dgm:cxn modelId="{1E867452-4BE2-49CE-B089-990BBE8BD65C}" type="presParOf" srcId="{B1F880ED-27C6-4E09-8EFB-CFEE323A02EF}" destId="{623D9A0A-7F31-43FC-90D4-184CE76C10D1}" srcOrd="2" destOrd="0" presId="urn:microsoft.com/office/officeart/2009/3/layout/RandomtoResultProcess"/>
    <dgm:cxn modelId="{60F710F7-DBA8-45C1-8E3D-D3AB95FD4CBA}" type="presParOf" srcId="{B1F880ED-27C6-4E09-8EFB-CFEE323A02EF}" destId="{CDD82C57-054E-4B9B-9167-5938EDBC0099}" srcOrd="3" destOrd="0" presId="urn:microsoft.com/office/officeart/2009/3/layout/RandomtoResultProcess"/>
    <dgm:cxn modelId="{41667527-A281-42E0-8A12-530DEB9CD9CD}" type="presParOf" srcId="{B1F880ED-27C6-4E09-8EFB-CFEE323A02EF}" destId="{098C3D3D-25CA-489C-9E59-D6FF8376159C}" srcOrd="4" destOrd="0" presId="urn:microsoft.com/office/officeart/2009/3/layout/RandomtoResultProcess"/>
    <dgm:cxn modelId="{DE820002-76C2-4FB3-877A-8BF2C33FBC94}" type="presParOf" srcId="{B1F880ED-27C6-4E09-8EFB-CFEE323A02EF}" destId="{FEEED96B-971A-4337-B987-AE745A3E9F0D}" srcOrd="5" destOrd="0" presId="urn:microsoft.com/office/officeart/2009/3/layout/RandomtoResultProcess"/>
    <dgm:cxn modelId="{7FADF9C4-136A-49EB-9507-5F052A8E4A90}" type="presParOf" srcId="{B1F880ED-27C6-4E09-8EFB-CFEE323A02EF}" destId="{F0FC763A-8A22-402A-BBF2-0C0F5B08150A}" srcOrd="6" destOrd="0" presId="urn:microsoft.com/office/officeart/2009/3/layout/RandomtoResultProcess"/>
    <dgm:cxn modelId="{6AAB7E17-1BFA-4FF3-B516-05FDB1872B3A}" type="presParOf" srcId="{B1F880ED-27C6-4E09-8EFB-CFEE323A02EF}" destId="{4E631F09-85B6-4A26-AAD9-A723B435F84D}" srcOrd="7" destOrd="0" presId="urn:microsoft.com/office/officeart/2009/3/layout/RandomtoResultProcess"/>
    <dgm:cxn modelId="{470886BB-E71C-41A5-B664-865DEB4BDE87}" type="presParOf" srcId="{B1F880ED-27C6-4E09-8EFB-CFEE323A02EF}" destId="{E0990546-40A7-4BFE-A344-07D7BA12451D}" srcOrd="8" destOrd="0" presId="urn:microsoft.com/office/officeart/2009/3/layout/RandomtoResultProcess"/>
    <dgm:cxn modelId="{652CF67D-86C2-4E86-90F4-8328DCB1CFD1}" type="presParOf" srcId="{B1F880ED-27C6-4E09-8EFB-CFEE323A02EF}" destId="{DE3022F7-7B84-4E1E-A94B-30ACBDED2AF0}" srcOrd="9" destOrd="0" presId="urn:microsoft.com/office/officeart/2009/3/layout/RandomtoResultProcess"/>
    <dgm:cxn modelId="{02D2A43A-B1E4-4996-BFF7-7E410136E6F3}" type="presParOf" srcId="{B1F880ED-27C6-4E09-8EFB-CFEE323A02EF}" destId="{7CC2934B-FFBC-40C3-8C89-D782C9A10245}" srcOrd="10" destOrd="0" presId="urn:microsoft.com/office/officeart/2009/3/layout/RandomtoResultProcess"/>
    <dgm:cxn modelId="{3DF51A50-9890-4436-B2FF-AED3AE2590A9}" type="presParOf" srcId="{B1F880ED-27C6-4E09-8EFB-CFEE323A02EF}" destId="{9D4AC764-A8BF-4D55-B42B-BE31774C922C}" srcOrd="11" destOrd="0" presId="urn:microsoft.com/office/officeart/2009/3/layout/RandomtoResultProcess"/>
    <dgm:cxn modelId="{82F4330C-9C04-43B3-A2B4-ADCCFA0E06AC}" type="presParOf" srcId="{B1F880ED-27C6-4E09-8EFB-CFEE323A02EF}" destId="{BD258CFB-10DE-480C-B966-271BE3E845E1}" srcOrd="12" destOrd="0" presId="urn:microsoft.com/office/officeart/2009/3/layout/RandomtoResultProcess"/>
    <dgm:cxn modelId="{FC48365E-0DE0-4BBC-80CD-30BF1E843EF7}" type="presParOf" srcId="{B1F880ED-27C6-4E09-8EFB-CFEE323A02EF}" destId="{4FF19CD8-2B80-475F-A4DD-5BDD34C05DD0}" srcOrd="13" destOrd="0" presId="urn:microsoft.com/office/officeart/2009/3/layout/RandomtoResultProcess"/>
    <dgm:cxn modelId="{14A7AB22-C549-4F7B-9AA3-98F25231325E}" type="presParOf" srcId="{B1F880ED-27C6-4E09-8EFB-CFEE323A02EF}" destId="{99496882-DFC5-4A5E-9C3F-C314E332075F}" srcOrd="14" destOrd="0" presId="urn:microsoft.com/office/officeart/2009/3/layout/RandomtoResultProcess"/>
    <dgm:cxn modelId="{408D0303-514E-42D1-9EED-FE19E6AE9896}" type="presParOf" srcId="{B1F880ED-27C6-4E09-8EFB-CFEE323A02EF}" destId="{6CD30BCF-C2BC-466C-B590-87F4D39F18D0}" srcOrd="15" destOrd="0" presId="urn:microsoft.com/office/officeart/2009/3/layout/RandomtoResultProcess"/>
    <dgm:cxn modelId="{DC9F681F-6E41-4728-916B-E7B0E4FCBA82}" type="presParOf" srcId="{B1F880ED-27C6-4E09-8EFB-CFEE323A02EF}" destId="{7AAE385A-CD26-4E64-BDE7-037F9004A5E0}" srcOrd="16" destOrd="0" presId="urn:microsoft.com/office/officeart/2009/3/layout/RandomtoResultProcess"/>
    <dgm:cxn modelId="{02984CAF-5EEF-46C6-AA4C-A0B14BDAE028}" type="presParOf" srcId="{B1F880ED-27C6-4E09-8EFB-CFEE323A02EF}" destId="{9D40E4E0-BF31-4F45-94EC-BDFD0581B9FD}" srcOrd="17" destOrd="0" presId="urn:microsoft.com/office/officeart/2009/3/layout/RandomtoResultProcess"/>
    <dgm:cxn modelId="{6DAE3E3A-D875-4214-8286-B5F2BA630367}" type="presParOf" srcId="{B1F880ED-27C6-4E09-8EFB-CFEE323A02EF}" destId="{3C7B1D62-F407-4D72-AC0C-A1325BFFEB0D}" srcOrd="18" destOrd="0" presId="urn:microsoft.com/office/officeart/2009/3/layout/RandomtoResultProcess"/>
    <dgm:cxn modelId="{3BAA1C0A-CEAB-43D7-9119-5829B4332767}" type="presParOf" srcId="{B731AB18-7866-4319-AB0F-D6E6552F5846}" destId="{12397352-9039-461D-AA28-A3DDC7AD2EDE}" srcOrd="1" destOrd="0" presId="urn:microsoft.com/office/officeart/2009/3/layout/RandomtoResultProcess"/>
    <dgm:cxn modelId="{563C0F6E-740C-43E8-A92D-A52B2C412310}" type="presParOf" srcId="{12397352-9039-461D-AA28-A3DDC7AD2EDE}" destId="{C3C314F2-1FE5-422C-AE72-655CC8AC6C6C}" srcOrd="0" destOrd="0" presId="urn:microsoft.com/office/officeart/2009/3/layout/RandomtoResultProcess"/>
    <dgm:cxn modelId="{08197160-25A9-4AB5-AF96-F465BA421D46}" type="presParOf" srcId="{12397352-9039-461D-AA28-A3DDC7AD2EDE}" destId="{A867DAEE-2870-42CB-9F6C-FBF3806A57CC}" srcOrd="1" destOrd="0" presId="urn:microsoft.com/office/officeart/2009/3/layout/RandomtoResultProcess"/>
    <dgm:cxn modelId="{9E670448-8542-41B7-9372-8350E4C3E66D}" type="presParOf" srcId="{B731AB18-7866-4319-AB0F-D6E6552F5846}" destId="{40CD99ED-59DF-43AC-A852-2CB3773F7C85}" srcOrd="2" destOrd="0" presId="urn:microsoft.com/office/officeart/2009/3/layout/RandomtoResultProcess"/>
    <dgm:cxn modelId="{10F891E7-D28E-45D3-9720-7C7FC3B844CA}" type="presParOf" srcId="{40CD99ED-59DF-43AC-A852-2CB3773F7C85}" destId="{C125AE26-8BDD-4E2D-B3BD-2A072036B1D3}" srcOrd="0" destOrd="0" presId="urn:microsoft.com/office/officeart/2009/3/layout/RandomtoResultProcess"/>
    <dgm:cxn modelId="{0D6280E5-773A-4E0E-9D2D-080E5B9CA127}" type="presParOf" srcId="{40CD99ED-59DF-43AC-A852-2CB3773F7C85}" destId="{CEFF1E5C-2BF9-4D34-BD23-0F4404481F29}" srcOrd="1" destOrd="0" presId="urn:microsoft.com/office/officeart/2009/3/layout/RandomtoResultProcess"/>
    <dgm:cxn modelId="{CB448311-EDF8-4A82-B654-AD91001C07C4}" type="presParOf" srcId="{B731AB18-7866-4319-AB0F-D6E6552F5846}" destId="{368E180F-0DA2-4465-9C7C-50BF7A67F2B2}" srcOrd="3" destOrd="0" presId="urn:microsoft.com/office/officeart/2009/3/layout/RandomtoResultProcess"/>
    <dgm:cxn modelId="{99B35CDC-F0FE-45A0-9EC3-96301A34DD82}" type="presParOf" srcId="{368E180F-0DA2-4465-9C7C-50BF7A67F2B2}" destId="{08EABB88-DAD3-4238-99E1-540002E1D600}" srcOrd="0" destOrd="0" presId="urn:microsoft.com/office/officeart/2009/3/layout/RandomtoResultProcess"/>
    <dgm:cxn modelId="{E6B8093D-EA41-4661-95F8-E20960027067}" type="presParOf" srcId="{368E180F-0DA2-4465-9C7C-50BF7A67F2B2}" destId="{755495ED-2F31-4415-AA9C-1A9B999307D2}" srcOrd="1" destOrd="0" presId="urn:microsoft.com/office/officeart/2009/3/layout/RandomtoResultProcess"/>
    <dgm:cxn modelId="{76E926CA-BB00-479D-9E9D-FDD4E8B4E1BE}" type="presParOf" srcId="{B731AB18-7866-4319-AB0F-D6E6552F5846}" destId="{AB7BE758-709B-43E7-A605-5C406E5CF363}" srcOrd="4" destOrd="0" presId="urn:microsoft.com/office/officeart/2009/3/layout/RandomtoResultProcess"/>
    <dgm:cxn modelId="{D85B1ABA-02DB-49E1-BFF3-9808F2E8BAF6}" type="presParOf" srcId="{AB7BE758-709B-43E7-A605-5C406E5CF363}" destId="{E32AD436-7F5F-4678-B504-472692B8B108}" srcOrd="0" destOrd="0" presId="urn:microsoft.com/office/officeart/2009/3/layout/RandomtoResultProcess"/>
    <dgm:cxn modelId="{F3D06BCF-C826-43EA-9F26-B70C0F868865}" type="presParOf" srcId="{AB7BE758-709B-43E7-A605-5C406E5CF363}" destId="{DB7EB4F4-8BB5-4867-B4FC-6B5EBFC59E86}"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64D3CF-1F72-46D7-BF23-D30D048A86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58327A9-E5E6-4C8D-B712-858759DDAC57}">
      <dgm:prSet custT="1"/>
      <dgm:spPr/>
      <dgm:t>
        <a:bodyPr/>
        <a:lstStyle/>
        <a:p>
          <a:r>
            <a:rPr lang="en-GB" sz="1800" dirty="0"/>
            <a:t>***Committed to a continuous development process***</a:t>
          </a:r>
        </a:p>
      </dgm:t>
    </dgm:pt>
    <dgm:pt modelId="{5B2811CE-8CAB-4740-9848-851DA36D1E01}" type="parTrans" cxnId="{34B16DCD-6CDF-4548-9DEF-BF1D1DD86832}">
      <dgm:prSet/>
      <dgm:spPr/>
      <dgm:t>
        <a:bodyPr/>
        <a:lstStyle/>
        <a:p>
          <a:endParaRPr lang="en-US"/>
        </a:p>
      </dgm:t>
    </dgm:pt>
    <dgm:pt modelId="{1F81DD54-E657-4C5F-9C1E-05EB173A36A2}" type="sibTrans" cxnId="{34B16DCD-6CDF-4548-9DEF-BF1D1DD86832}">
      <dgm:prSet/>
      <dgm:spPr/>
      <dgm:t>
        <a:bodyPr/>
        <a:lstStyle/>
        <a:p>
          <a:endParaRPr lang="en-US"/>
        </a:p>
      </dgm:t>
    </dgm:pt>
    <dgm:pt modelId="{F3024506-604E-4B7A-877A-CB2D9C4E8E16}" type="pres">
      <dgm:prSet presAssocID="{CA64D3CF-1F72-46D7-BF23-D30D048A8603}" presName="linear" presStyleCnt="0">
        <dgm:presLayoutVars>
          <dgm:animLvl val="lvl"/>
          <dgm:resizeHandles val="exact"/>
        </dgm:presLayoutVars>
      </dgm:prSet>
      <dgm:spPr/>
    </dgm:pt>
    <dgm:pt modelId="{934AA89A-F4B3-48CF-A17E-FDF49F6049B7}" type="pres">
      <dgm:prSet presAssocID="{158327A9-E5E6-4C8D-B712-858759DDAC57}" presName="parentText" presStyleLbl="node1" presStyleIdx="0" presStyleCnt="1" custLinFactNeighborX="-14516" custLinFactNeighborY="5896">
        <dgm:presLayoutVars>
          <dgm:chMax val="0"/>
          <dgm:bulletEnabled val="1"/>
        </dgm:presLayoutVars>
      </dgm:prSet>
      <dgm:spPr/>
    </dgm:pt>
  </dgm:ptLst>
  <dgm:cxnLst>
    <dgm:cxn modelId="{D8714036-EE1B-43C6-9DDB-BB96FF14CB95}" type="presOf" srcId="{CA64D3CF-1F72-46D7-BF23-D30D048A8603}" destId="{F3024506-604E-4B7A-877A-CB2D9C4E8E16}" srcOrd="0" destOrd="0" presId="urn:microsoft.com/office/officeart/2005/8/layout/vList2"/>
    <dgm:cxn modelId="{34B16DCD-6CDF-4548-9DEF-BF1D1DD86832}" srcId="{CA64D3CF-1F72-46D7-BF23-D30D048A8603}" destId="{158327A9-E5E6-4C8D-B712-858759DDAC57}" srcOrd="0" destOrd="0" parTransId="{5B2811CE-8CAB-4740-9848-851DA36D1E01}" sibTransId="{1F81DD54-E657-4C5F-9C1E-05EB173A36A2}"/>
    <dgm:cxn modelId="{BF1E1BDD-285F-49D0-9946-BC4BE7280FAB}" type="presOf" srcId="{158327A9-E5E6-4C8D-B712-858759DDAC57}" destId="{934AA89A-F4B3-48CF-A17E-FDF49F6049B7}" srcOrd="0" destOrd="0" presId="urn:microsoft.com/office/officeart/2005/8/layout/vList2"/>
    <dgm:cxn modelId="{E277E03A-92B1-4651-8C0B-6717DBDEB456}" type="presParOf" srcId="{F3024506-604E-4B7A-877A-CB2D9C4E8E16}" destId="{934AA89A-F4B3-48CF-A17E-FDF49F6049B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0044C3-A329-4BD9-BFA9-FF52C206BC95}"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n-US"/>
        </a:p>
      </dgm:t>
    </dgm:pt>
    <dgm:pt modelId="{0F4A2DD1-B8D2-4149-9B94-527F140BF68F}">
      <dgm:prSet/>
      <dgm:spPr/>
      <dgm:t>
        <a:bodyPr/>
        <a:lstStyle/>
        <a:p>
          <a:r>
            <a:rPr lang="en-GB"/>
            <a:t>Mongolia</a:t>
          </a:r>
        </a:p>
      </dgm:t>
    </dgm:pt>
    <dgm:pt modelId="{26199571-BD45-48F6-84C8-9EA566CCD30E}" type="parTrans" cxnId="{733E90F4-0E3A-4F23-B844-30CFE814B77E}">
      <dgm:prSet/>
      <dgm:spPr/>
      <dgm:t>
        <a:bodyPr/>
        <a:lstStyle/>
        <a:p>
          <a:endParaRPr lang="en-US"/>
        </a:p>
      </dgm:t>
    </dgm:pt>
    <dgm:pt modelId="{4EEB843E-CBEC-41E1-99FC-E8B7859A89CE}" type="sibTrans" cxnId="{733E90F4-0E3A-4F23-B844-30CFE814B77E}">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t>
        <a:bodyPr/>
        <a:lstStyle/>
        <a:p>
          <a:endParaRPr lang="en-US"/>
        </a:p>
      </dgm:t>
    </dgm:pt>
    <dgm:pt modelId="{8F7DFFC7-A9F4-4D22-9BCF-344DBB3166E9}">
      <dgm:prSet/>
      <dgm:spPr/>
      <dgm:t>
        <a:bodyPr/>
        <a:lstStyle/>
        <a:p>
          <a:r>
            <a:rPr lang="en-GB" dirty="0"/>
            <a:t>Sri Lanka</a:t>
          </a:r>
        </a:p>
      </dgm:t>
    </dgm:pt>
    <dgm:pt modelId="{30D6D0E8-7B79-483D-BC18-4884A81755D3}" type="parTrans" cxnId="{B4C1FC9F-D212-494C-96B1-48DF73C21B4F}">
      <dgm:prSet/>
      <dgm:spPr/>
      <dgm:t>
        <a:bodyPr/>
        <a:lstStyle/>
        <a:p>
          <a:endParaRPr lang="en-US"/>
        </a:p>
      </dgm:t>
    </dgm:pt>
    <dgm:pt modelId="{86E84858-47D3-4037-A418-7AE409454BD7}" type="sibTrans" cxnId="{B4C1FC9F-D212-494C-96B1-48DF73C21B4F}">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D81E1F7E-02A5-4C64-B006-934547B3C3D9}">
      <dgm:prSet/>
      <dgm:spPr/>
      <dgm:t>
        <a:bodyPr/>
        <a:lstStyle/>
        <a:p>
          <a:r>
            <a:rPr lang="en-GB" dirty="0"/>
            <a:t>Additional partnership in Pakistan gained</a:t>
          </a:r>
        </a:p>
      </dgm:t>
    </dgm:pt>
    <dgm:pt modelId="{079AD91F-7E60-42F2-AA2D-F750001B7A33}" type="parTrans" cxnId="{EDD57D59-22E6-4DD3-84E9-D83DDC4AB6B5}">
      <dgm:prSet/>
      <dgm:spPr/>
      <dgm:t>
        <a:bodyPr/>
        <a:lstStyle/>
        <a:p>
          <a:endParaRPr lang="en-US"/>
        </a:p>
      </dgm:t>
    </dgm:pt>
    <dgm:pt modelId="{759D3250-82EA-49C4-B147-4CD2CB19350F}" type="sibTrans" cxnId="{EDD57D59-22E6-4DD3-84E9-D83DDC4AB6B5}">
      <dgm:prSet/>
      <dgm:spPr/>
      <dgm:t>
        <a:bodyPr/>
        <a:lstStyle/>
        <a:p>
          <a:endParaRPr lang="en-US"/>
        </a:p>
      </dgm:t>
    </dgm:pt>
    <dgm:pt modelId="{78F0656F-ADD2-4CB6-B464-CBF2D6C09328}">
      <dgm:prSet/>
      <dgm:spPr/>
      <dgm:t>
        <a:bodyPr/>
        <a:lstStyle/>
        <a:p>
          <a:r>
            <a:rPr lang="en-GB" dirty="0"/>
            <a:t>The Philippines</a:t>
          </a:r>
        </a:p>
      </dgm:t>
    </dgm:pt>
    <dgm:pt modelId="{D2A6D6EB-64EA-4AA3-AA84-4D529D1A922F}" type="parTrans" cxnId="{1A77A23F-F2B7-44E6-B7D6-F4E9B4D360D7}">
      <dgm:prSet/>
      <dgm:spPr/>
      <dgm:t>
        <a:bodyPr/>
        <a:lstStyle/>
        <a:p>
          <a:endParaRPr lang="en-US"/>
        </a:p>
      </dgm:t>
    </dgm:pt>
    <dgm:pt modelId="{9A1CDEF0-0942-444D-90FC-23B6A640DC40}" type="sibTrans" cxnId="{1A77A23F-F2B7-44E6-B7D6-F4E9B4D360D7}">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dgm:spPr>
      <dgm:t>
        <a:bodyPr/>
        <a:lstStyle/>
        <a:p>
          <a:endParaRPr lang="en-US"/>
        </a:p>
      </dgm:t>
    </dgm:pt>
    <dgm:pt modelId="{D7D2833F-3FE7-47CB-BC87-2C3547F3ECCF}" type="pres">
      <dgm:prSet presAssocID="{A20044C3-A329-4BD9-BFA9-FF52C206BC95}" presName="Name0" presStyleCnt="0">
        <dgm:presLayoutVars>
          <dgm:chMax val="7"/>
          <dgm:chPref val="7"/>
          <dgm:dir/>
        </dgm:presLayoutVars>
      </dgm:prSet>
      <dgm:spPr/>
    </dgm:pt>
    <dgm:pt modelId="{41D11A40-CD5D-4C6F-85A9-B0A8040089A2}" type="pres">
      <dgm:prSet presAssocID="{A20044C3-A329-4BD9-BFA9-FF52C206BC95}" presName="dot1" presStyleLbl="alignNode1" presStyleIdx="0" presStyleCnt="12"/>
      <dgm:spPr/>
    </dgm:pt>
    <dgm:pt modelId="{F74B4DE8-71DC-42C8-ABD0-6708D204436A}" type="pres">
      <dgm:prSet presAssocID="{A20044C3-A329-4BD9-BFA9-FF52C206BC95}" presName="dot2" presStyleLbl="alignNode1" presStyleIdx="1" presStyleCnt="12"/>
      <dgm:spPr/>
    </dgm:pt>
    <dgm:pt modelId="{7A5BCBE4-8FB1-427F-9762-1E8BE1E943E7}" type="pres">
      <dgm:prSet presAssocID="{A20044C3-A329-4BD9-BFA9-FF52C206BC95}" presName="dot3" presStyleLbl="alignNode1" presStyleIdx="2" presStyleCnt="12"/>
      <dgm:spPr/>
    </dgm:pt>
    <dgm:pt modelId="{735B38B4-996F-4AAD-946D-2779757D0E21}" type="pres">
      <dgm:prSet presAssocID="{A20044C3-A329-4BD9-BFA9-FF52C206BC95}" presName="dot4" presStyleLbl="alignNode1" presStyleIdx="3" presStyleCnt="12"/>
      <dgm:spPr/>
    </dgm:pt>
    <dgm:pt modelId="{9460989A-D546-4B2A-A168-CBC9A25E5BD2}" type="pres">
      <dgm:prSet presAssocID="{A20044C3-A329-4BD9-BFA9-FF52C206BC95}" presName="dot5" presStyleLbl="alignNode1" presStyleIdx="4" presStyleCnt="12"/>
      <dgm:spPr/>
    </dgm:pt>
    <dgm:pt modelId="{C1410A7B-9F65-44BB-88A5-7721A21895E2}" type="pres">
      <dgm:prSet presAssocID="{A20044C3-A329-4BD9-BFA9-FF52C206BC95}" presName="dotArrow1" presStyleLbl="alignNode1" presStyleIdx="5" presStyleCnt="12"/>
      <dgm:spPr/>
    </dgm:pt>
    <dgm:pt modelId="{CCB4629B-5740-4D8A-A651-6A95D2192849}" type="pres">
      <dgm:prSet presAssocID="{A20044C3-A329-4BD9-BFA9-FF52C206BC95}" presName="dotArrow2" presStyleLbl="alignNode1" presStyleIdx="6" presStyleCnt="12"/>
      <dgm:spPr/>
    </dgm:pt>
    <dgm:pt modelId="{19A505FE-0232-4CA7-AFFD-5EC4324F5908}" type="pres">
      <dgm:prSet presAssocID="{A20044C3-A329-4BD9-BFA9-FF52C206BC95}" presName="dotArrow3" presStyleLbl="alignNode1" presStyleIdx="7" presStyleCnt="12"/>
      <dgm:spPr/>
    </dgm:pt>
    <dgm:pt modelId="{4A252478-DD1F-413D-8FA4-C00482C56C14}" type="pres">
      <dgm:prSet presAssocID="{A20044C3-A329-4BD9-BFA9-FF52C206BC95}" presName="dotArrow4" presStyleLbl="alignNode1" presStyleIdx="8" presStyleCnt="12"/>
      <dgm:spPr/>
    </dgm:pt>
    <dgm:pt modelId="{A0A0DC60-A5AC-4B87-BAD5-B0ED0BDAAB30}" type="pres">
      <dgm:prSet presAssocID="{A20044C3-A329-4BD9-BFA9-FF52C206BC95}" presName="dotArrow5" presStyleLbl="alignNode1" presStyleIdx="9" presStyleCnt="12"/>
      <dgm:spPr/>
    </dgm:pt>
    <dgm:pt modelId="{B41C5949-1B99-4BEC-AB4E-388BDC40AB56}" type="pres">
      <dgm:prSet presAssocID="{A20044C3-A329-4BD9-BFA9-FF52C206BC95}" presName="dotArrow6" presStyleLbl="alignNode1" presStyleIdx="10" presStyleCnt="12"/>
      <dgm:spPr/>
    </dgm:pt>
    <dgm:pt modelId="{518E0DB0-379F-42DA-B11C-F7BC975A64CC}" type="pres">
      <dgm:prSet presAssocID="{A20044C3-A329-4BD9-BFA9-FF52C206BC95}" presName="dotArrow7" presStyleLbl="alignNode1" presStyleIdx="11" presStyleCnt="12"/>
      <dgm:spPr/>
    </dgm:pt>
    <dgm:pt modelId="{73A3EF48-6DF1-4836-9FD3-8B516FACB947}" type="pres">
      <dgm:prSet presAssocID="{0F4A2DD1-B8D2-4149-9B94-527F140BF68F}" presName="parTx1" presStyleLbl="node1" presStyleIdx="0" presStyleCnt="3"/>
      <dgm:spPr/>
    </dgm:pt>
    <dgm:pt modelId="{F83EBEAD-430F-4A6A-9B5C-EACEDCACEF43}" type="pres">
      <dgm:prSet presAssocID="{4EEB843E-CBEC-41E1-99FC-E8B7859A89CE}" presName="picture1" presStyleCnt="0"/>
      <dgm:spPr/>
    </dgm:pt>
    <dgm:pt modelId="{5A24B6E9-340E-4FC2-8C15-1FB694DE2A32}" type="pres">
      <dgm:prSet presAssocID="{4EEB843E-CBEC-41E1-99FC-E8B7859A89CE}" presName="imageRepeatNode" presStyleLbl="fgImgPlace1" presStyleIdx="0" presStyleCnt="3"/>
      <dgm:spPr/>
    </dgm:pt>
    <dgm:pt modelId="{2B0503D7-5685-48D5-A129-1F102E72B2A3}" type="pres">
      <dgm:prSet presAssocID="{8F7DFFC7-A9F4-4D22-9BCF-344DBB3166E9}" presName="parTx2" presStyleLbl="node1" presStyleIdx="1" presStyleCnt="3"/>
      <dgm:spPr/>
    </dgm:pt>
    <dgm:pt modelId="{D090585F-7CD5-4CBF-8340-5F8B886C5DD4}" type="pres">
      <dgm:prSet presAssocID="{8F7DFFC7-A9F4-4D22-9BCF-344DBB3166E9}" presName="desTx2" presStyleLbl="revTx" presStyleIdx="0" presStyleCnt="1">
        <dgm:presLayoutVars>
          <dgm:bulletEnabled val="1"/>
        </dgm:presLayoutVars>
      </dgm:prSet>
      <dgm:spPr/>
    </dgm:pt>
    <dgm:pt modelId="{54042871-F89D-4FF3-8A51-82A78A55BC22}" type="pres">
      <dgm:prSet presAssocID="{86E84858-47D3-4037-A418-7AE409454BD7}" presName="picture2" presStyleCnt="0"/>
      <dgm:spPr/>
    </dgm:pt>
    <dgm:pt modelId="{C52E1B5C-1631-4AA2-AEFD-EEEF5B5C90F6}" type="pres">
      <dgm:prSet presAssocID="{86E84858-47D3-4037-A418-7AE409454BD7}" presName="imageRepeatNode" presStyleLbl="fgImgPlace1" presStyleIdx="1" presStyleCnt="3"/>
      <dgm:spPr/>
    </dgm:pt>
    <dgm:pt modelId="{B9D4B19C-870F-4899-869B-4ADFB22E1A3F}" type="pres">
      <dgm:prSet presAssocID="{78F0656F-ADD2-4CB6-B464-CBF2D6C09328}" presName="parTx3" presStyleLbl="node1" presStyleIdx="2" presStyleCnt="3"/>
      <dgm:spPr/>
    </dgm:pt>
    <dgm:pt modelId="{F3F23437-FC6C-4B59-89D4-812D2C6DED0E}" type="pres">
      <dgm:prSet presAssocID="{9A1CDEF0-0942-444D-90FC-23B6A640DC40}" presName="picture3" presStyleCnt="0"/>
      <dgm:spPr/>
    </dgm:pt>
    <dgm:pt modelId="{B359AA88-F02E-46A5-A53C-3E1300AC34F2}" type="pres">
      <dgm:prSet presAssocID="{9A1CDEF0-0942-444D-90FC-23B6A640DC40}" presName="imageRepeatNode" presStyleLbl="fgImgPlace1" presStyleIdx="2" presStyleCnt="3"/>
      <dgm:spPr/>
    </dgm:pt>
  </dgm:ptLst>
  <dgm:cxnLst>
    <dgm:cxn modelId="{1A77A23F-F2B7-44E6-B7D6-F4E9B4D360D7}" srcId="{A20044C3-A329-4BD9-BFA9-FF52C206BC95}" destId="{78F0656F-ADD2-4CB6-B464-CBF2D6C09328}" srcOrd="2" destOrd="0" parTransId="{D2A6D6EB-64EA-4AA3-AA84-4D529D1A922F}" sibTransId="{9A1CDEF0-0942-444D-90FC-23B6A640DC40}"/>
    <dgm:cxn modelId="{E106E146-1714-4DC9-AE56-17030A669B35}" type="presOf" srcId="{78F0656F-ADD2-4CB6-B464-CBF2D6C09328}" destId="{B9D4B19C-870F-4899-869B-4ADFB22E1A3F}" srcOrd="0" destOrd="0" presId="urn:microsoft.com/office/officeart/2008/layout/AscendingPictureAccentProcess"/>
    <dgm:cxn modelId="{7C0F334D-C4E2-4120-B47F-5363333A9A97}" type="presOf" srcId="{4EEB843E-CBEC-41E1-99FC-E8B7859A89CE}" destId="{5A24B6E9-340E-4FC2-8C15-1FB694DE2A32}" srcOrd="0" destOrd="0" presId="urn:microsoft.com/office/officeart/2008/layout/AscendingPictureAccentProcess"/>
    <dgm:cxn modelId="{86DA8371-31AD-4AF8-B2A3-9B382B5BFB36}" type="presOf" srcId="{9A1CDEF0-0942-444D-90FC-23B6A640DC40}" destId="{B359AA88-F02E-46A5-A53C-3E1300AC34F2}" srcOrd="0" destOrd="0" presId="urn:microsoft.com/office/officeart/2008/layout/AscendingPictureAccentProcess"/>
    <dgm:cxn modelId="{00F5DC72-BA43-43DC-9B4A-EF2A4002D297}" type="presOf" srcId="{0F4A2DD1-B8D2-4149-9B94-527F140BF68F}" destId="{73A3EF48-6DF1-4836-9FD3-8B516FACB947}" srcOrd="0" destOrd="0" presId="urn:microsoft.com/office/officeart/2008/layout/AscendingPictureAccentProcess"/>
    <dgm:cxn modelId="{EDD57D59-22E6-4DD3-84E9-D83DDC4AB6B5}" srcId="{8F7DFFC7-A9F4-4D22-9BCF-344DBB3166E9}" destId="{D81E1F7E-02A5-4C64-B006-934547B3C3D9}" srcOrd="0" destOrd="0" parTransId="{079AD91F-7E60-42F2-AA2D-F750001B7A33}" sibTransId="{759D3250-82EA-49C4-B147-4CD2CB19350F}"/>
    <dgm:cxn modelId="{AE24B279-276A-45CC-AC8C-85A84DD34EC0}" type="presOf" srcId="{D81E1F7E-02A5-4C64-B006-934547B3C3D9}" destId="{D090585F-7CD5-4CBF-8340-5F8B886C5DD4}" srcOrd="0" destOrd="0" presId="urn:microsoft.com/office/officeart/2008/layout/AscendingPictureAccentProcess"/>
    <dgm:cxn modelId="{73F8775A-DE12-43D1-BFC9-5F4C5D8950C9}" type="presOf" srcId="{8F7DFFC7-A9F4-4D22-9BCF-344DBB3166E9}" destId="{2B0503D7-5685-48D5-A129-1F102E72B2A3}" srcOrd="0" destOrd="0" presId="urn:microsoft.com/office/officeart/2008/layout/AscendingPictureAccentProcess"/>
    <dgm:cxn modelId="{B4C1FC9F-D212-494C-96B1-48DF73C21B4F}" srcId="{A20044C3-A329-4BD9-BFA9-FF52C206BC95}" destId="{8F7DFFC7-A9F4-4D22-9BCF-344DBB3166E9}" srcOrd="1" destOrd="0" parTransId="{30D6D0E8-7B79-483D-BC18-4884A81755D3}" sibTransId="{86E84858-47D3-4037-A418-7AE409454BD7}"/>
    <dgm:cxn modelId="{EDB00ABD-16E5-4EF5-B43A-9CC8A8AA558C}" type="presOf" srcId="{86E84858-47D3-4037-A418-7AE409454BD7}" destId="{C52E1B5C-1631-4AA2-AEFD-EEEF5B5C90F6}" srcOrd="0" destOrd="0" presId="urn:microsoft.com/office/officeart/2008/layout/AscendingPictureAccentProcess"/>
    <dgm:cxn modelId="{733E90F4-0E3A-4F23-B844-30CFE814B77E}" srcId="{A20044C3-A329-4BD9-BFA9-FF52C206BC95}" destId="{0F4A2DD1-B8D2-4149-9B94-527F140BF68F}" srcOrd="0" destOrd="0" parTransId="{26199571-BD45-48F6-84C8-9EA566CCD30E}" sibTransId="{4EEB843E-CBEC-41E1-99FC-E8B7859A89CE}"/>
    <dgm:cxn modelId="{BAD003F7-2F1A-403B-AB60-EE613EDB41FD}" type="presOf" srcId="{A20044C3-A329-4BD9-BFA9-FF52C206BC95}" destId="{D7D2833F-3FE7-47CB-BC87-2C3547F3ECCF}" srcOrd="0" destOrd="0" presId="urn:microsoft.com/office/officeart/2008/layout/AscendingPictureAccentProcess"/>
    <dgm:cxn modelId="{F10261D2-7A73-47C4-8376-B8EE2766695F}" type="presParOf" srcId="{D7D2833F-3FE7-47CB-BC87-2C3547F3ECCF}" destId="{41D11A40-CD5D-4C6F-85A9-B0A8040089A2}" srcOrd="0" destOrd="0" presId="urn:microsoft.com/office/officeart/2008/layout/AscendingPictureAccentProcess"/>
    <dgm:cxn modelId="{079E31E1-EFE4-495B-BED7-C2DEA8325BDF}" type="presParOf" srcId="{D7D2833F-3FE7-47CB-BC87-2C3547F3ECCF}" destId="{F74B4DE8-71DC-42C8-ABD0-6708D204436A}" srcOrd="1" destOrd="0" presId="urn:microsoft.com/office/officeart/2008/layout/AscendingPictureAccentProcess"/>
    <dgm:cxn modelId="{BE9BA8B1-9BD8-4DEC-BA4D-8EAD172D454B}" type="presParOf" srcId="{D7D2833F-3FE7-47CB-BC87-2C3547F3ECCF}" destId="{7A5BCBE4-8FB1-427F-9762-1E8BE1E943E7}" srcOrd="2" destOrd="0" presId="urn:microsoft.com/office/officeart/2008/layout/AscendingPictureAccentProcess"/>
    <dgm:cxn modelId="{C95682D9-FC6A-4856-BE4A-D1B7DF4FD8E1}" type="presParOf" srcId="{D7D2833F-3FE7-47CB-BC87-2C3547F3ECCF}" destId="{735B38B4-996F-4AAD-946D-2779757D0E21}" srcOrd="3" destOrd="0" presId="urn:microsoft.com/office/officeart/2008/layout/AscendingPictureAccentProcess"/>
    <dgm:cxn modelId="{409E9F08-29B7-4E55-BFDD-C44C1554C52D}" type="presParOf" srcId="{D7D2833F-3FE7-47CB-BC87-2C3547F3ECCF}" destId="{9460989A-D546-4B2A-A168-CBC9A25E5BD2}" srcOrd="4" destOrd="0" presId="urn:microsoft.com/office/officeart/2008/layout/AscendingPictureAccentProcess"/>
    <dgm:cxn modelId="{12366931-D68F-419F-823F-F44A0AF78B38}" type="presParOf" srcId="{D7D2833F-3FE7-47CB-BC87-2C3547F3ECCF}" destId="{C1410A7B-9F65-44BB-88A5-7721A21895E2}" srcOrd="5" destOrd="0" presId="urn:microsoft.com/office/officeart/2008/layout/AscendingPictureAccentProcess"/>
    <dgm:cxn modelId="{13AD1B47-EA0D-459A-A3D4-F8EF9FDE20E9}" type="presParOf" srcId="{D7D2833F-3FE7-47CB-BC87-2C3547F3ECCF}" destId="{CCB4629B-5740-4D8A-A651-6A95D2192849}" srcOrd="6" destOrd="0" presId="urn:microsoft.com/office/officeart/2008/layout/AscendingPictureAccentProcess"/>
    <dgm:cxn modelId="{DA95F240-37F7-4974-ABD9-D598B4641C33}" type="presParOf" srcId="{D7D2833F-3FE7-47CB-BC87-2C3547F3ECCF}" destId="{19A505FE-0232-4CA7-AFFD-5EC4324F5908}" srcOrd="7" destOrd="0" presId="urn:microsoft.com/office/officeart/2008/layout/AscendingPictureAccentProcess"/>
    <dgm:cxn modelId="{24FD589C-ACB0-4771-9747-53EC7CD7382B}" type="presParOf" srcId="{D7D2833F-3FE7-47CB-BC87-2C3547F3ECCF}" destId="{4A252478-DD1F-413D-8FA4-C00482C56C14}" srcOrd="8" destOrd="0" presId="urn:microsoft.com/office/officeart/2008/layout/AscendingPictureAccentProcess"/>
    <dgm:cxn modelId="{BEA0033F-1423-43E5-A646-87B9BC67F25E}" type="presParOf" srcId="{D7D2833F-3FE7-47CB-BC87-2C3547F3ECCF}" destId="{A0A0DC60-A5AC-4B87-BAD5-B0ED0BDAAB30}" srcOrd="9" destOrd="0" presId="urn:microsoft.com/office/officeart/2008/layout/AscendingPictureAccentProcess"/>
    <dgm:cxn modelId="{6D04ABC0-1852-4E9E-8FC9-DAB3114F07F6}" type="presParOf" srcId="{D7D2833F-3FE7-47CB-BC87-2C3547F3ECCF}" destId="{B41C5949-1B99-4BEC-AB4E-388BDC40AB56}" srcOrd="10" destOrd="0" presId="urn:microsoft.com/office/officeart/2008/layout/AscendingPictureAccentProcess"/>
    <dgm:cxn modelId="{D56C7EE6-72AE-4B31-BCB6-7C29B8EA7913}" type="presParOf" srcId="{D7D2833F-3FE7-47CB-BC87-2C3547F3ECCF}" destId="{518E0DB0-379F-42DA-B11C-F7BC975A64CC}" srcOrd="11" destOrd="0" presId="urn:microsoft.com/office/officeart/2008/layout/AscendingPictureAccentProcess"/>
    <dgm:cxn modelId="{193F30A9-9AB8-411D-8FEF-7AB5ECFC796D}" type="presParOf" srcId="{D7D2833F-3FE7-47CB-BC87-2C3547F3ECCF}" destId="{73A3EF48-6DF1-4836-9FD3-8B516FACB947}" srcOrd="12" destOrd="0" presId="urn:microsoft.com/office/officeart/2008/layout/AscendingPictureAccentProcess"/>
    <dgm:cxn modelId="{9162D061-7C97-474E-8C97-FCA2CC698491}" type="presParOf" srcId="{D7D2833F-3FE7-47CB-BC87-2C3547F3ECCF}" destId="{F83EBEAD-430F-4A6A-9B5C-EACEDCACEF43}" srcOrd="13" destOrd="0" presId="urn:microsoft.com/office/officeart/2008/layout/AscendingPictureAccentProcess"/>
    <dgm:cxn modelId="{0272E679-2D65-4B8B-9E37-5A54FCB548CD}" type="presParOf" srcId="{F83EBEAD-430F-4A6A-9B5C-EACEDCACEF43}" destId="{5A24B6E9-340E-4FC2-8C15-1FB694DE2A32}" srcOrd="0" destOrd="0" presId="urn:microsoft.com/office/officeart/2008/layout/AscendingPictureAccentProcess"/>
    <dgm:cxn modelId="{A876F7D4-94F8-4C10-96C2-9017EF21656E}" type="presParOf" srcId="{D7D2833F-3FE7-47CB-BC87-2C3547F3ECCF}" destId="{2B0503D7-5685-48D5-A129-1F102E72B2A3}" srcOrd="14" destOrd="0" presId="urn:microsoft.com/office/officeart/2008/layout/AscendingPictureAccentProcess"/>
    <dgm:cxn modelId="{555CFA05-BF5F-4F19-A954-320D1146ED3B}" type="presParOf" srcId="{D7D2833F-3FE7-47CB-BC87-2C3547F3ECCF}" destId="{D090585F-7CD5-4CBF-8340-5F8B886C5DD4}" srcOrd="15" destOrd="0" presId="urn:microsoft.com/office/officeart/2008/layout/AscendingPictureAccentProcess"/>
    <dgm:cxn modelId="{89172E0F-B68E-427A-BD62-2196EF7B3F7D}" type="presParOf" srcId="{D7D2833F-3FE7-47CB-BC87-2C3547F3ECCF}" destId="{54042871-F89D-4FF3-8A51-82A78A55BC22}" srcOrd="16" destOrd="0" presId="urn:microsoft.com/office/officeart/2008/layout/AscendingPictureAccentProcess"/>
    <dgm:cxn modelId="{B1AFCF42-6053-4918-80A9-3E94837654C1}" type="presParOf" srcId="{54042871-F89D-4FF3-8A51-82A78A55BC22}" destId="{C52E1B5C-1631-4AA2-AEFD-EEEF5B5C90F6}" srcOrd="0" destOrd="0" presId="urn:microsoft.com/office/officeart/2008/layout/AscendingPictureAccentProcess"/>
    <dgm:cxn modelId="{15A11663-3ECF-4E3A-A44B-AEA1A9655D26}" type="presParOf" srcId="{D7D2833F-3FE7-47CB-BC87-2C3547F3ECCF}" destId="{B9D4B19C-870F-4899-869B-4ADFB22E1A3F}" srcOrd="17" destOrd="0" presId="urn:microsoft.com/office/officeart/2008/layout/AscendingPictureAccentProcess"/>
    <dgm:cxn modelId="{FDAA21AF-661C-48FD-AE38-8973AB39C017}" type="presParOf" srcId="{D7D2833F-3FE7-47CB-BC87-2C3547F3ECCF}" destId="{F3F23437-FC6C-4B59-89D4-812D2C6DED0E}" srcOrd="18" destOrd="0" presId="urn:microsoft.com/office/officeart/2008/layout/AscendingPictureAccentProcess"/>
    <dgm:cxn modelId="{327A4CED-B8B3-43DF-A9C8-3709CE8EA292}" type="presParOf" srcId="{F3F23437-FC6C-4B59-89D4-812D2C6DED0E}" destId="{B359AA88-F02E-46A5-A53C-3E1300AC34F2}"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D2ED7D-7447-46B5-A74C-85C1B1F876D5}" type="doc">
      <dgm:prSet loTypeId="urn:microsoft.com/office/officeart/2005/8/layout/pList2" loCatId="list" qsTypeId="urn:microsoft.com/office/officeart/2005/8/quickstyle/simple1" qsCatId="simple" csTypeId="urn:microsoft.com/office/officeart/2005/8/colors/colorful4" csCatId="colorful" phldr="1"/>
      <dgm:spPr/>
      <dgm:t>
        <a:bodyPr/>
        <a:lstStyle/>
        <a:p>
          <a:endParaRPr lang="en-US"/>
        </a:p>
      </dgm:t>
    </dgm:pt>
    <dgm:pt modelId="{6EAD8384-0B81-4AB1-8B80-FE67A09F3D96}">
      <dgm:prSet/>
      <dgm:spPr/>
      <dgm:t>
        <a:bodyPr/>
        <a:lstStyle/>
        <a:p>
          <a:r>
            <a:rPr lang="en-GB"/>
            <a:t>Testing the pilot platform</a:t>
          </a:r>
        </a:p>
      </dgm:t>
    </dgm:pt>
    <dgm:pt modelId="{A539E789-8D1B-447C-A814-D12596858F35}" type="parTrans" cxnId="{C8647618-C959-4596-B1CD-F22B7481771B}">
      <dgm:prSet/>
      <dgm:spPr/>
      <dgm:t>
        <a:bodyPr/>
        <a:lstStyle/>
        <a:p>
          <a:endParaRPr lang="en-US"/>
        </a:p>
      </dgm:t>
    </dgm:pt>
    <dgm:pt modelId="{DD76AF2C-517D-40E8-AE73-E5FFBFCCE922}" type="sibTrans" cxnId="{C8647618-C959-4596-B1CD-F22B7481771B}">
      <dgm:prSet/>
      <dgm:spPr/>
      <dgm:t>
        <a:bodyPr/>
        <a:lstStyle/>
        <a:p>
          <a:endParaRPr lang="en-US"/>
        </a:p>
      </dgm:t>
    </dgm:pt>
    <dgm:pt modelId="{3B5CBE7C-D16F-4EDD-A66F-60A0BEAB74A7}">
      <dgm:prSet/>
      <dgm:spPr/>
      <dgm:t>
        <a:bodyPr/>
        <a:lstStyle/>
        <a:p>
          <a:r>
            <a:rPr lang="en-GB"/>
            <a:t>Compiling feedback</a:t>
          </a:r>
        </a:p>
      </dgm:t>
    </dgm:pt>
    <dgm:pt modelId="{E2D464DE-FF3E-47E5-8365-AECACC921D72}" type="parTrans" cxnId="{07E65684-5C59-4302-B1E7-E42B2ED6B82F}">
      <dgm:prSet/>
      <dgm:spPr/>
      <dgm:t>
        <a:bodyPr/>
        <a:lstStyle/>
        <a:p>
          <a:endParaRPr lang="en-US"/>
        </a:p>
      </dgm:t>
    </dgm:pt>
    <dgm:pt modelId="{95E9A601-2D1B-433B-8C16-03F42DF7E115}" type="sibTrans" cxnId="{07E65684-5C59-4302-B1E7-E42B2ED6B82F}">
      <dgm:prSet/>
      <dgm:spPr/>
      <dgm:t>
        <a:bodyPr/>
        <a:lstStyle/>
        <a:p>
          <a:endParaRPr lang="en-US"/>
        </a:p>
      </dgm:t>
    </dgm:pt>
    <dgm:pt modelId="{54B09485-339A-4BBB-AA57-AE81F87D9819}">
      <dgm:prSet/>
      <dgm:spPr/>
      <dgm:t>
        <a:bodyPr/>
        <a:lstStyle/>
        <a:p>
          <a:r>
            <a:rPr lang="en-GB"/>
            <a:t>Deeping our knowledge base</a:t>
          </a:r>
        </a:p>
      </dgm:t>
    </dgm:pt>
    <dgm:pt modelId="{D2DCBCC1-7A07-493A-BF71-2163CEA0DB79}" type="parTrans" cxnId="{0CED187F-185A-4E30-898D-C9DE1AC1F355}">
      <dgm:prSet/>
      <dgm:spPr/>
      <dgm:t>
        <a:bodyPr/>
        <a:lstStyle/>
        <a:p>
          <a:endParaRPr lang="en-US"/>
        </a:p>
      </dgm:t>
    </dgm:pt>
    <dgm:pt modelId="{3B7F7AD3-22BC-4906-8F3C-73A6483BBDEA}" type="sibTrans" cxnId="{0CED187F-185A-4E30-898D-C9DE1AC1F355}">
      <dgm:prSet/>
      <dgm:spPr/>
      <dgm:t>
        <a:bodyPr/>
        <a:lstStyle/>
        <a:p>
          <a:endParaRPr lang="en-US"/>
        </a:p>
      </dgm:t>
    </dgm:pt>
    <dgm:pt modelId="{0199E055-DE88-4AFF-AF6A-E5D05F9E740A}">
      <dgm:prSet/>
      <dgm:spPr/>
      <dgm:t>
        <a:bodyPr/>
        <a:lstStyle/>
        <a:p>
          <a:r>
            <a:rPr lang="en-GB"/>
            <a:t>Gathering inputs from national stakeholders</a:t>
          </a:r>
        </a:p>
      </dgm:t>
    </dgm:pt>
    <dgm:pt modelId="{85870F73-B43D-4829-AD6D-5BAA18FF6E66}" type="parTrans" cxnId="{7939F7FF-7D7D-4F33-8148-7DCD69BFB322}">
      <dgm:prSet/>
      <dgm:spPr/>
      <dgm:t>
        <a:bodyPr/>
        <a:lstStyle/>
        <a:p>
          <a:endParaRPr lang="en-US"/>
        </a:p>
      </dgm:t>
    </dgm:pt>
    <dgm:pt modelId="{156D0048-3ECC-4B9C-B19E-DD80DD00256E}" type="sibTrans" cxnId="{7939F7FF-7D7D-4F33-8148-7DCD69BFB322}">
      <dgm:prSet/>
      <dgm:spPr/>
      <dgm:t>
        <a:bodyPr/>
        <a:lstStyle/>
        <a:p>
          <a:endParaRPr lang="en-US"/>
        </a:p>
      </dgm:t>
    </dgm:pt>
    <dgm:pt modelId="{9F3E8B3F-26E7-40F0-8B42-C098F89A7F5A}">
      <dgm:prSet/>
      <dgm:spPr/>
      <dgm:t>
        <a:bodyPr/>
        <a:lstStyle/>
        <a:p>
          <a:r>
            <a:rPr lang="en-GB"/>
            <a:t>Interviews</a:t>
          </a:r>
        </a:p>
      </dgm:t>
    </dgm:pt>
    <dgm:pt modelId="{9C3FC056-D595-4539-B46A-540D3495B535}" type="parTrans" cxnId="{0373410E-00B3-4E6B-A3FA-308B555097CF}">
      <dgm:prSet/>
      <dgm:spPr/>
      <dgm:t>
        <a:bodyPr/>
        <a:lstStyle/>
        <a:p>
          <a:endParaRPr lang="en-US"/>
        </a:p>
      </dgm:t>
    </dgm:pt>
    <dgm:pt modelId="{B312765A-CF09-4D53-B9A5-082A6C88D564}" type="sibTrans" cxnId="{0373410E-00B3-4E6B-A3FA-308B555097CF}">
      <dgm:prSet/>
      <dgm:spPr/>
      <dgm:t>
        <a:bodyPr/>
        <a:lstStyle/>
        <a:p>
          <a:endParaRPr lang="en-US"/>
        </a:p>
      </dgm:t>
    </dgm:pt>
    <dgm:pt modelId="{1FC4EF0C-C774-431D-83F3-B1B00297AB4B}">
      <dgm:prSet/>
      <dgm:spPr/>
      <dgm:t>
        <a:bodyPr/>
        <a:lstStyle/>
        <a:p>
          <a:r>
            <a:rPr lang="en-GB"/>
            <a:t>Training modules</a:t>
          </a:r>
        </a:p>
      </dgm:t>
    </dgm:pt>
    <dgm:pt modelId="{405E0B25-6F62-4248-A635-CD614E1DDE60}" type="parTrans" cxnId="{8EB79781-C07E-4815-ABB3-B11C274D6736}">
      <dgm:prSet/>
      <dgm:spPr/>
      <dgm:t>
        <a:bodyPr/>
        <a:lstStyle/>
        <a:p>
          <a:endParaRPr lang="en-US"/>
        </a:p>
      </dgm:t>
    </dgm:pt>
    <dgm:pt modelId="{32090D39-0796-4C62-926B-7B13FA929CBE}" type="sibTrans" cxnId="{8EB79781-C07E-4815-ABB3-B11C274D6736}">
      <dgm:prSet/>
      <dgm:spPr/>
      <dgm:t>
        <a:bodyPr/>
        <a:lstStyle/>
        <a:p>
          <a:endParaRPr lang="en-US"/>
        </a:p>
      </dgm:t>
    </dgm:pt>
    <dgm:pt modelId="{439E9B96-37AB-47D3-84AA-B6087E24235A}">
      <dgm:prSet/>
      <dgm:spPr/>
      <dgm:t>
        <a:bodyPr/>
        <a:lstStyle/>
        <a:p>
          <a:r>
            <a:rPr lang="en-GB"/>
            <a:t>Policy analysis</a:t>
          </a:r>
        </a:p>
      </dgm:t>
    </dgm:pt>
    <dgm:pt modelId="{13158942-963D-4C95-90A0-96D19BD4B894}" type="parTrans" cxnId="{9C41A197-6C68-457B-9756-8C5282D78612}">
      <dgm:prSet/>
      <dgm:spPr/>
      <dgm:t>
        <a:bodyPr/>
        <a:lstStyle/>
        <a:p>
          <a:endParaRPr lang="en-US"/>
        </a:p>
      </dgm:t>
    </dgm:pt>
    <dgm:pt modelId="{6617E8AC-DECB-4DEB-9D03-96991959E8C2}" type="sibTrans" cxnId="{9C41A197-6C68-457B-9756-8C5282D78612}">
      <dgm:prSet/>
      <dgm:spPr/>
      <dgm:t>
        <a:bodyPr/>
        <a:lstStyle/>
        <a:p>
          <a:endParaRPr lang="en-US"/>
        </a:p>
      </dgm:t>
    </dgm:pt>
    <dgm:pt modelId="{FA59ABA8-A57D-4AAB-A83B-F822B43C508A}">
      <dgm:prSet/>
      <dgm:spPr/>
      <dgm:t>
        <a:bodyPr/>
        <a:lstStyle/>
        <a:p>
          <a:r>
            <a:rPr lang="en-GB"/>
            <a:t>Capacity building </a:t>
          </a:r>
        </a:p>
      </dgm:t>
    </dgm:pt>
    <dgm:pt modelId="{B48B13DE-CD31-4427-8C8C-3F6C8BFBF27A}" type="parTrans" cxnId="{AA03C53C-4A72-47FC-A93F-4B595191C334}">
      <dgm:prSet/>
      <dgm:spPr/>
      <dgm:t>
        <a:bodyPr/>
        <a:lstStyle/>
        <a:p>
          <a:endParaRPr lang="en-US"/>
        </a:p>
      </dgm:t>
    </dgm:pt>
    <dgm:pt modelId="{C0EABD9C-1281-4700-BC90-AD233D003912}" type="sibTrans" cxnId="{AA03C53C-4A72-47FC-A93F-4B595191C334}">
      <dgm:prSet/>
      <dgm:spPr/>
      <dgm:t>
        <a:bodyPr/>
        <a:lstStyle/>
        <a:p>
          <a:endParaRPr lang="en-US"/>
        </a:p>
      </dgm:t>
    </dgm:pt>
    <dgm:pt modelId="{FF86BFC8-82D1-4361-992E-1E321BD621AA}" type="pres">
      <dgm:prSet presAssocID="{6DD2ED7D-7447-46B5-A74C-85C1B1F876D5}" presName="Name0" presStyleCnt="0">
        <dgm:presLayoutVars>
          <dgm:dir/>
          <dgm:resizeHandles val="exact"/>
        </dgm:presLayoutVars>
      </dgm:prSet>
      <dgm:spPr/>
    </dgm:pt>
    <dgm:pt modelId="{4CE7A3FC-ABDE-4C31-92DA-C982A870097C}" type="pres">
      <dgm:prSet presAssocID="{6DD2ED7D-7447-46B5-A74C-85C1B1F876D5}" presName="bkgdShp" presStyleLbl="alignAccFollowNode1" presStyleIdx="0" presStyleCnt="1"/>
      <dgm:spPr/>
    </dgm:pt>
    <dgm:pt modelId="{2B300FB6-E731-4BBA-A0EE-AD9A768D5022}" type="pres">
      <dgm:prSet presAssocID="{6DD2ED7D-7447-46B5-A74C-85C1B1F876D5}" presName="linComp" presStyleCnt="0"/>
      <dgm:spPr/>
    </dgm:pt>
    <dgm:pt modelId="{FE1445A6-7504-4BA3-955E-266530BBC5CA}" type="pres">
      <dgm:prSet presAssocID="{6EAD8384-0B81-4AB1-8B80-FE67A09F3D96}" presName="compNode" presStyleCnt="0"/>
      <dgm:spPr/>
    </dgm:pt>
    <dgm:pt modelId="{A628A2D8-2750-443F-9BA0-B496A086A358}" type="pres">
      <dgm:prSet presAssocID="{6EAD8384-0B81-4AB1-8B80-FE67A09F3D96}" presName="node" presStyleLbl="node1" presStyleIdx="0" presStyleCnt="5">
        <dgm:presLayoutVars>
          <dgm:bulletEnabled val="1"/>
        </dgm:presLayoutVars>
      </dgm:prSet>
      <dgm:spPr/>
    </dgm:pt>
    <dgm:pt modelId="{F4B8F1EC-212E-49EC-97EA-4189F1F82EE0}" type="pres">
      <dgm:prSet presAssocID="{6EAD8384-0B81-4AB1-8B80-FE67A09F3D96}" presName="invisiNode" presStyleLbl="node1" presStyleIdx="0" presStyleCnt="5"/>
      <dgm:spPr/>
    </dgm:pt>
    <dgm:pt modelId="{FE01EBE1-36B7-4338-890F-AA52927E78EC}" type="pres">
      <dgm:prSet presAssocID="{6EAD8384-0B81-4AB1-8B80-FE67A09F3D96}"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pt>
    <dgm:pt modelId="{0CEDAE0C-794F-4EFA-BEEE-EA833AFC841B}" type="pres">
      <dgm:prSet presAssocID="{DD76AF2C-517D-40E8-AE73-E5FFBFCCE922}" presName="sibTrans" presStyleLbl="sibTrans2D1" presStyleIdx="0" presStyleCnt="0"/>
      <dgm:spPr/>
    </dgm:pt>
    <dgm:pt modelId="{5BD1D7D9-2631-46DB-BBBF-8333A0B6E9F9}" type="pres">
      <dgm:prSet presAssocID="{3B5CBE7C-D16F-4EDD-A66F-60A0BEAB74A7}" presName="compNode" presStyleCnt="0"/>
      <dgm:spPr/>
    </dgm:pt>
    <dgm:pt modelId="{0C2D650F-A089-4053-8656-F3B8ACD4969C}" type="pres">
      <dgm:prSet presAssocID="{3B5CBE7C-D16F-4EDD-A66F-60A0BEAB74A7}" presName="node" presStyleLbl="node1" presStyleIdx="1" presStyleCnt="5">
        <dgm:presLayoutVars>
          <dgm:bulletEnabled val="1"/>
        </dgm:presLayoutVars>
      </dgm:prSet>
      <dgm:spPr/>
    </dgm:pt>
    <dgm:pt modelId="{2BAE25B0-0BEA-4933-9C7A-63019DCAB9ED}" type="pres">
      <dgm:prSet presAssocID="{3B5CBE7C-D16F-4EDD-A66F-60A0BEAB74A7}" presName="invisiNode" presStyleLbl="node1" presStyleIdx="1" presStyleCnt="5"/>
      <dgm:spPr/>
    </dgm:pt>
    <dgm:pt modelId="{9BD0918C-CD70-496D-8938-824442C26AF3}" type="pres">
      <dgm:prSet presAssocID="{3B5CBE7C-D16F-4EDD-A66F-60A0BEAB74A7}"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dgm:spPr>
    </dgm:pt>
    <dgm:pt modelId="{17CA2F7D-08E7-466D-AE14-144E9CD92906}" type="pres">
      <dgm:prSet presAssocID="{95E9A601-2D1B-433B-8C16-03F42DF7E115}" presName="sibTrans" presStyleLbl="sibTrans2D1" presStyleIdx="0" presStyleCnt="0"/>
      <dgm:spPr/>
    </dgm:pt>
    <dgm:pt modelId="{33294EF4-07DC-4B22-AF85-B7A091469DE6}" type="pres">
      <dgm:prSet presAssocID="{54B09485-339A-4BBB-AA57-AE81F87D9819}" presName="compNode" presStyleCnt="0"/>
      <dgm:spPr/>
    </dgm:pt>
    <dgm:pt modelId="{A83B3A91-DF9F-4ED8-9967-E80A9761BB92}" type="pres">
      <dgm:prSet presAssocID="{54B09485-339A-4BBB-AA57-AE81F87D9819}" presName="node" presStyleLbl="node1" presStyleIdx="2" presStyleCnt="5">
        <dgm:presLayoutVars>
          <dgm:bulletEnabled val="1"/>
        </dgm:presLayoutVars>
      </dgm:prSet>
      <dgm:spPr/>
    </dgm:pt>
    <dgm:pt modelId="{5A839E65-ECC4-4766-A52D-CB680C2E4675}" type="pres">
      <dgm:prSet presAssocID="{54B09485-339A-4BBB-AA57-AE81F87D9819}" presName="invisiNode" presStyleLbl="node1" presStyleIdx="2" presStyleCnt="5"/>
      <dgm:spPr/>
    </dgm:pt>
    <dgm:pt modelId="{9B7454C2-E49E-43D2-8484-87DD91B30990}" type="pres">
      <dgm:prSet presAssocID="{54B09485-339A-4BBB-AA57-AE81F87D9819}"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 r="-8000"/>
          </a:stretch>
        </a:blipFill>
      </dgm:spPr>
    </dgm:pt>
    <dgm:pt modelId="{460793C3-EC2A-40F1-8CC9-C0F76A2D9C90}" type="pres">
      <dgm:prSet presAssocID="{3B7F7AD3-22BC-4906-8F3C-73A6483BBDEA}" presName="sibTrans" presStyleLbl="sibTrans2D1" presStyleIdx="0" presStyleCnt="0"/>
      <dgm:spPr/>
    </dgm:pt>
    <dgm:pt modelId="{0FFD38ED-C99D-4FAE-92AA-83295D0CC348}" type="pres">
      <dgm:prSet presAssocID="{0199E055-DE88-4AFF-AF6A-E5D05F9E740A}" presName="compNode" presStyleCnt="0"/>
      <dgm:spPr/>
    </dgm:pt>
    <dgm:pt modelId="{F52E5657-5477-422F-97A0-B2F946374B38}" type="pres">
      <dgm:prSet presAssocID="{0199E055-DE88-4AFF-AF6A-E5D05F9E740A}" presName="node" presStyleLbl="node1" presStyleIdx="3" presStyleCnt="5">
        <dgm:presLayoutVars>
          <dgm:bulletEnabled val="1"/>
        </dgm:presLayoutVars>
      </dgm:prSet>
      <dgm:spPr/>
    </dgm:pt>
    <dgm:pt modelId="{886A32D4-0C56-4988-81C2-0A4EB97DF0FB}" type="pres">
      <dgm:prSet presAssocID="{0199E055-DE88-4AFF-AF6A-E5D05F9E740A}" presName="invisiNode" presStyleLbl="node1" presStyleIdx="3" presStyleCnt="5"/>
      <dgm:spPr/>
    </dgm:pt>
    <dgm:pt modelId="{2C761ED9-84D1-4804-B075-B8BD109E0B6B}" type="pres">
      <dgm:prSet presAssocID="{0199E055-DE88-4AFF-AF6A-E5D05F9E740A}"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3000" r="-23000"/>
          </a:stretch>
        </a:blipFill>
      </dgm:spPr>
    </dgm:pt>
    <dgm:pt modelId="{E116585D-67A9-4647-8E5F-D9E3D3CD02A1}" type="pres">
      <dgm:prSet presAssocID="{156D0048-3ECC-4B9C-B19E-DD80DD00256E}" presName="sibTrans" presStyleLbl="sibTrans2D1" presStyleIdx="0" presStyleCnt="0"/>
      <dgm:spPr/>
    </dgm:pt>
    <dgm:pt modelId="{28891A01-7B5D-4CC6-838B-94338B95AF04}" type="pres">
      <dgm:prSet presAssocID="{FA59ABA8-A57D-4AAB-A83B-F822B43C508A}" presName="compNode" presStyleCnt="0"/>
      <dgm:spPr/>
    </dgm:pt>
    <dgm:pt modelId="{E5F6792D-10C8-42A9-833D-8222D9027626}" type="pres">
      <dgm:prSet presAssocID="{FA59ABA8-A57D-4AAB-A83B-F822B43C508A}" presName="node" presStyleLbl="node1" presStyleIdx="4" presStyleCnt="5">
        <dgm:presLayoutVars>
          <dgm:bulletEnabled val="1"/>
        </dgm:presLayoutVars>
      </dgm:prSet>
      <dgm:spPr/>
    </dgm:pt>
    <dgm:pt modelId="{7E8E0C09-ABDC-4CEC-9309-DBEB03292EE5}" type="pres">
      <dgm:prSet presAssocID="{FA59ABA8-A57D-4AAB-A83B-F822B43C508A}" presName="invisiNode" presStyleLbl="node1" presStyleIdx="4" presStyleCnt="5"/>
      <dgm:spPr/>
    </dgm:pt>
    <dgm:pt modelId="{D4E7F2AC-ABBE-4782-8DC2-0988376CA3BE}" type="pres">
      <dgm:prSet presAssocID="{FA59ABA8-A57D-4AAB-A83B-F822B43C508A}"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3000" r="-13000"/>
          </a:stretch>
        </a:blipFill>
      </dgm:spPr>
    </dgm:pt>
  </dgm:ptLst>
  <dgm:cxnLst>
    <dgm:cxn modelId="{339BF400-D9F0-4438-A6A3-40CF512DB4F8}" type="presOf" srcId="{156D0048-3ECC-4B9C-B19E-DD80DD00256E}" destId="{E116585D-67A9-4647-8E5F-D9E3D3CD02A1}" srcOrd="0" destOrd="0" presId="urn:microsoft.com/office/officeart/2005/8/layout/pList2"/>
    <dgm:cxn modelId="{0373410E-00B3-4E6B-A3FA-308B555097CF}" srcId="{0199E055-DE88-4AFF-AF6A-E5D05F9E740A}" destId="{9F3E8B3F-26E7-40F0-8B42-C098F89A7F5A}" srcOrd="0" destOrd="0" parTransId="{9C3FC056-D595-4539-B46A-540D3495B535}" sibTransId="{B312765A-CF09-4D53-B9A5-082A6C88D564}"/>
    <dgm:cxn modelId="{C8647618-C959-4596-B1CD-F22B7481771B}" srcId="{6DD2ED7D-7447-46B5-A74C-85C1B1F876D5}" destId="{6EAD8384-0B81-4AB1-8B80-FE67A09F3D96}" srcOrd="0" destOrd="0" parTransId="{A539E789-8D1B-447C-A814-D12596858F35}" sibTransId="{DD76AF2C-517D-40E8-AE73-E5FFBFCCE922}"/>
    <dgm:cxn modelId="{88F04B19-EA33-42E5-88D4-5088AB3E6961}" type="presOf" srcId="{3B5CBE7C-D16F-4EDD-A66F-60A0BEAB74A7}" destId="{0C2D650F-A089-4053-8656-F3B8ACD4969C}" srcOrd="0" destOrd="0" presId="urn:microsoft.com/office/officeart/2005/8/layout/pList2"/>
    <dgm:cxn modelId="{A9E6F42D-7782-40FD-BA4D-67437A233437}" type="presOf" srcId="{3B7F7AD3-22BC-4906-8F3C-73A6483BBDEA}" destId="{460793C3-EC2A-40F1-8CC9-C0F76A2D9C90}" srcOrd="0" destOrd="0" presId="urn:microsoft.com/office/officeart/2005/8/layout/pList2"/>
    <dgm:cxn modelId="{AA03C53C-4A72-47FC-A93F-4B595191C334}" srcId="{6DD2ED7D-7447-46B5-A74C-85C1B1F876D5}" destId="{FA59ABA8-A57D-4AAB-A83B-F822B43C508A}" srcOrd="4" destOrd="0" parTransId="{B48B13DE-CD31-4427-8C8C-3F6C8BFBF27A}" sibTransId="{C0EABD9C-1281-4700-BC90-AD233D003912}"/>
    <dgm:cxn modelId="{DF93527B-8927-4890-BAF6-204333295BDB}" type="presOf" srcId="{9F3E8B3F-26E7-40F0-8B42-C098F89A7F5A}" destId="{F52E5657-5477-422F-97A0-B2F946374B38}" srcOrd="0" destOrd="1" presId="urn:microsoft.com/office/officeart/2005/8/layout/pList2"/>
    <dgm:cxn modelId="{0CED187F-185A-4E30-898D-C9DE1AC1F355}" srcId="{6DD2ED7D-7447-46B5-A74C-85C1B1F876D5}" destId="{54B09485-339A-4BBB-AA57-AE81F87D9819}" srcOrd="2" destOrd="0" parTransId="{D2DCBCC1-7A07-493A-BF71-2163CEA0DB79}" sibTransId="{3B7F7AD3-22BC-4906-8F3C-73A6483BBDEA}"/>
    <dgm:cxn modelId="{66079381-6E37-46D5-9F24-01F60FA6D05E}" type="presOf" srcId="{FA59ABA8-A57D-4AAB-A83B-F822B43C508A}" destId="{E5F6792D-10C8-42A9-833D-8222D9027626}" srcOrd="0" destOrd="0" presId="urn:microsoft.com/office/officeart/2005/8/layout/pList2"/>
    <dgm:cxn modelId="{8EB79781-C07E-4815-ABB3-B11C274D6736}" srcId="{0199E055-DE88-4AFF-AF6A-E5D05F9E740A}" destId="{1FC4EF0C-C774-431D-83F3-B1B00297AB4B}" srcOrd="1" destOrd="0" parTransId="{405E0B25-6F62-4248-A635-CD614E1DDE60}" sibTransId="{32090D39-0796-4C62-926B-7B13FA929CBE}"/>
    <dgm:cxn modelId="{07E65684-5C59-4302-B1E7-E42B2ED6B82F}" srcId="{6DD2ED7D-7447-46B5-A74C-85C1B1F876D5}" destId="{3B5CBE7C-D16F-4EDD-A66F-60A0BEAB74A7}" srcOrd="1" destOrd="0" parTransId="{E2D464DE-FF3E-47E5-8365-AECACC921D72}" sibTransId="{95E9A601-2D1B-433B-8C16-03F42DF7E115}"/>
    <dgm:cxn modelId="{60F75194-9424-4AF1-A0A3-9B740FBBA80C}" type="presOf" srcId="{439E9B96-37AB-47D3-84AA-B6087E24235A}" destId="{F52E5657-5477-422F-97A0-B2F946374B38}" srcOrd="0" destOrd="3" presId="urn:microsoft.com/office/officeart/2005/8/layout/pList2"/>
    <dgm:cxn modelId="{9C41A197-6C68-457B-9756-8C5282D78612}" srcId="{0199E055-DE88-4AFF-AF6A-E5D05F9E740A}" destId="{439E9B96-37AB-47D3-84AA-B6087E24235A}" srcOrd="2" destOrd="0" parTransId="{13158942-963D-4C95-90A0-96D19BD4B894}" sibTransId="{6617E8AC-DECB-4DEB-9D03-96991959E8C2}"/>
    <dgm:cxn modelId="{8115D3AB-0A42-4ECB-BCA5-FC8DA63AD3B3}" type="presOf" srcId="{6DD2ED7D-7447-46B5-A74C-85C1B1F876D5}" destId="{FF86BFC8-82D1-4361-992E-1E321BD621AA}" srcOrd="0" destOrd="0" presId="urn:microsoft.com/office/officeart/2005/8/layout/pList2"/>
    <dgm:cxn modelId="{A1B210AE-3E63-4CAA-9B83-50FEE89183A9}" type="presOf" srcId="{1FC4EF0C-C774-431D-83F3-B1B00297AB4B}" destId="{F52E5657-5477-422F-97A0-B2F946374B38}" srcOrd="0" destOrd="2" presId="urn:microsoft.com/office/officeart/2005/8/layout/pList2"/>
    <dgm:cxn modelId="{25FC39B5-869B-49AF-8371-A66D5CADED3E}" type="presOf" srcId="{DD76AF2C-517D-40E8-AE73-E5FFBFCCE922}" destId="{0CEDAE0C-794F-4EFA-BEEE-EA833AFC841B}" srcOrd="0" destOrd="0" presId="urn:microsoft.com/office/officeart/2005/8/layout/pList2"/>
    <dgm:cxn modelId="{C54F4FBE-B034-45F7-B6BD-B5BB2F462045}" type="presOf" srcId="{95E9A601-2D1B-433B-8C16-03F42DF7E115}" destId="{17CA2F7D-08E7-466D-AE14-144E9CD92906}" srcOrd="0" destOrd="0" presId="urn:microsoft.com/office/officeart/2005/8/layout/pList2"/>
    <dgm:cxn modelId="{F2DDBFCE-1E7B-47EF-B75D-8418067EEB0A}" type="presOf" srcId="{54B09485-339A-4BBB-AA57-AE81F87D9819}" destId="{A83B3A91-DF9F-4ED8-9967-E80A9761BB92}" srcOrd="0" destOrd="0" presId="urn:microsoft.com/office/officeart/2005/8/layout/pList2"/>
    <dgm:cxn modelId="{CB7C6DDC-D477-42D7-A32E-E2A2DF34837A}" type="presOf" srcId="{6EAD8384-0B81-4AB1-8B80-FE67A09F3D96}" destId="{A628A2D8-2750-443F-9BA0-B496A086A358}" srcOrd="0" destOrd="0" presId="urn:microsoft.com/office/officeart/2005/8/layout/pList2"/>
    <dgm:cxn modelId="{BEE9F2EA-0CCA-47AA-99D9-B8927B8722E4}" type="presOf" srcId="{0199E055-DE88-4AFF-AF6A-E5D05F9E740A}" destId="{F52E5657-5477-422F-97A0-B2F946374B38}" srcOrd="0" destOrd="0" presId="urn:microsoft.com/office/officeart/2005/8/layout/pList2"/>
    <dgm:cxn modelId="{7939F7FF-7D7D-4F33-8148-7DCD69BFB322}" srcId="{6DD2ED7D-7447-46B5-A74C-85C1B1F876D5}" destId="{0199E055-DE88-4AFF-AF6A-E5D05F9E740A}" srcOrd="3" destOrd="0" parTransId="{85870F73-B43D-4829-AD6D-5BAA18FF6E66}" sibTransId="{156D0048-3ECC-4B9C-B19E-DD80DD00256E}"/>
    <dgm:cxn modelId="{01CB99CA-2684-4037-A330-185A9DCEE380}" type="presParOf" srcId="{FF86BFC8-82D1-4361-992E-1E321BD621AA}" destId="{4CE7A3FC-ABDE-4C31-92DA-C982A870097C}" srcOrd="0" destOrd="0" presId="urn:microsoft.com/office/officeart/2005/8/layout/pList2"/>
    <dgm:cxn modelId="{34D433CA-8686-4906-AF70-2DB89B77D925}" type="presParOf" srcId="{FF86BFC8-82D1-4361-992E-1E321BD621AA}" destId="{2B300FB6-E731-4BBA-A0EE-AD9A768D5022}" srcOrd="1" destOrd="0" presId="urn:microsoft.com/office/officeart/2005/8/layout/pList2"/>
    <dgm:cxn modelId="{537BC147-674F-4988-8722-0BC5CC4D883E}" type="presParOf" srcId="{2B300FB6-E731-4BBA-A0EE-AD9A768D5022}" destId="{FE1445A6-7504-4BA3-955E-266530BBC5CA}" srcOrd="0" destOrd="0" presId="urn:microsoft.com/office/officeart/2005/8/layout/pList2"/>
    <dgm:cxn modelId="{C8CDAFD5-5BAD-472E-AEDF-23188839F620}" type="presParOf" srcId="{FE1445A6-7504-4BA3-955E-266530BBC5CA}" destId="{A628A2D8-2750-443F-9BA0-B496A086A358}" srcOrd="0" destOrd="0" presId="urn:microsoft.com/office/officeart/2005/8/layout/pList2"/>
    <dgm:cxn modelId="{BEB97750-0AF9-41A8-9DA7-A5E06B5B0F68}" type="presParOf" srcId="{FE1445A6-7504-4BA3-955E-266530BBC5CA}" destId="{F4B8F1EC-212E-49EC-97EA-4189F1F82EE0}" srcOrd="1" destOrd="0" presId="urn:microsoft.com/office/officeart/2005/8/layout/pList2"/>
    <dgm:cxn modelId="{8F8A5292-0326-4D60-B35E-9EEA5C10AD15}" type="presParOf" srcId="{FE1445A6-7504-4BA3-955E-266530BBC5CA}" destId="{FE01EBE1-36B7-4338-890F-AA52927E78EC}" srcOrd="2" destOrd="0" presId="urn:microsoft.com/office/officeart/2005/8/layout/pList2"/>
    <dgm:cxn modelId="{B7609F88-0753-439C-9FFD-E91AEC4EE310}" type="presParOf" srcId="{2B300FB6-E731-4BBA-A0EE-AD9A768D5022}" destId="{0CEDAE0C-794F-4EFA-BEEE-EA833AFC841B}" srcOrd="1" destOrd="0" presId="urn:microsoft.com/office/officeart/2005/8/layout/pList2"/>
    <dgm:cxn modelId="{CF67158A-A609-4208-9793-90B50C084464}" type="presParOf" srcId="{2B300FB6-E731-4BBA-A0EE-AD9A768D5022}" destId="{5BD1D7D9-2631-46DB-BBBF-8333A0B6E9F9}" srcOrd="2" destOrd="0" presId="urn:microsoft.com/office/officeart/2005/8/layout/pList2"/>
    <dgm:cxn modelId="{D472260D-5972-4432-9CF9-0538B90CB183}" type="presParOf" srcId="{5BD1D7D9-2631-46DB-BBBF-8333A0B6E9F9}" destId="{0C2D650F-A089-4053-8656-F3B8ACD4969C}" srcOrd="0" destOrd="0" presId="urn:microsoft.com/office/officeart/2005/8/layout/pList2"/>
    <dgm:cxn modelId="{B6A0B34B-2A29-4CFB-B221-E14CE65898B8}" type="presParOf" srcId="{5BD1D7D9-2631-46DB-BBBF-8333A0B6E9F9}" destId="{2BAE25B0-0BEA-4933-9C7A-63019DCAB9ED}" srcOrd="1" destOrd="0" presId="urn:microsoft.com/office/officeart/2005/8/layout/pList2"/>
    <dgm:cxn modelId="{0C31C263-1A9D-4B12-B2ED-B1971649B007}" type="presParOf" srcId="{5BD1D7D9-2631-46DB-BBBF-8333A0B6E9F9}" destId="{9BD0918C-CD70-496D-8938-824442C26AF3}" srcOrd="2" destOrd="0" presId="urn:microsoft.com/office/officeart/2005/8/layout/pList2"/>
    <dgm:cxn modelId="{76E62096-D03C-4762-8B0B-0C6C26BB34E3}" type="presParOf" srcId="{2B300FB6-E731-4BBA-A0EE-AD9A768D5022}" destId="{17CA2F7D-08E7-466D-AE14-144E9CD92906}" srcOrd="3" destOrd="0" presId="urn:microsoft.com/office/officeart/2005/8/layout/pList2"/>
    <dgm:cxn modelId="{FD3FB14E-6B8B-4EA6-8A18-E8210DF78D6C}" type="presParOf" srcId="{2B300FB6-E731-4BBA-A0EE-AD9A768D5022}" destId="{33294EF4-07DC-4B22-AF85-B7A091469DE6}" srcOrd="4" destOrd="0" presId="urn:microsoft.com/office/officeart/2005/8/layout/pList2"/>
    <dgm:cxn modelId="{D37CE223-599E-4990-9911-ACC44321FD88}" type="presParOf" srcId="{33294EF4-07DC-4B22-AF85-B7A091469DE6}" destId="{A83B3A91-DF9F-4ED8-9967-E80A9761BB92}" srcOrd="0" destOrd="0" presId="urn:microsoft.com/office/officeart/2005/8/layout/pList2"/>
    <dgm:cxn modelId="{9F73F7AB-8135-4EC7-A5E2-0D30CFF83D16}" type="presParOf" srcId="{33294EF4-07DC-4B22-AF85-B7A091469DE6}" destId="{5A839E65-ECC4-4766-A52D-CB680C2E4675}" srcOrd="1" destOrd="0" presId="urn:microsoft.com/office/officeart/2005/8/layout/pList2"/>
    <dgm:cxn modelId="{705A3F56-3471-43C3-8300-984494AF8A2E}" type="presParOf" srcId="{33294EF4-07DC-4B22-AF85-B7A091469DE6}" destId="{9B7454C2-E49E-43D2-8484-87DD91B30990}" srcOrd="2" destOrd="0" presId="urn:microsoft.com/office/officeart/2005/8/layout/pList2"/>
    <dgm:cxn modelId="{2ABFF41A-4D1F-43F8-85F4-1A92E06EF8E2}" type="presParOf" srcId="{2B300FB6-E731-4BBA-A0EE-AD9A768D5022}" destId="{460793C3-EC2A-40F1-8CC9-C0F76A2D9C90}" srcOrd="5" destOrd="0" presId="urn:microsoft.com/office/officeart/2005/8/layout/pList2"/>
    <dgm:cxn modelId="{2A69B8CB-400E-4FFD-A676-CA46962F06E8}" type="presParOf" srcId="{2B300FB6-E731-4BBA-A0EE-AD9A768D5022}" destId="{0FFD38ED-C99D-4FAE-92AA-83295D0CC348}" srcOrd="6" destOrd="0" presId="urn:microsoft.com/office/officeart/2005/8/layout/pList2"/>
    <dgm:cxn modelId="{B7020964-B4D6-4955-B299-32AF83D62781}" type="presParOf" srcId="{0FFD38ED-C99D-4FAE-92AA-83295D0CC348}" destId="{F52E5657-5477-422F-97A0-B2F946374B38}" srcOrd="0" destOrd="0" presId="urn:microsoft.com/office/officeart/2005/8/layout/pList2"/>
    <dgm:cxn modelId="{C726C10C-1DAE-4AE6-AD48-6EE65749395C}" type="presParOf" srcId="{0FFD38ED-C99D-4FAE-92AA-83295D0CC348}" destId="{886A32D4-0C56-4988-81C2-0A4EB97DF0FB}" srcOrd="1" destOrd="0" presId="urn:microsoft.com/office/officeart/2005/8/layout/pList2"/>
    <dgm:cxn modelId="{1DBA6CF1-3402-4496-ACD0-F72306DA06A7}" type="presParOf" srcId="{0FFD38ED-C99D-4FAE-92AA-83295D0CC348}" destId="{2C761ED9-84D1-4804-B075-B8BD109E0B6B}" srcOrd="2" destOrd="0" presId="urn:microsoft.com/office/officeart/2005/8/layout/pList2"/>
    <dgm:cxn modelId="{4EC03D36-C6B3-4F97-B8DF-37C39FE1BD02}" type="presParOf" srcId="{2B300FB6-E731-4BBA-A0EE-AD9A768D5022}" destId="{E116585D-67A9-4647-8E5F-D9E3D3CD02A1}" srcOrd="7" destOrd="0" presId="urn:microsoft.com/office/officeart/2005/8/layout/pList2"/>
    <dgm:cxn modelId="{D5720EBF-CFBE-4BDB-877C-B3DE32FCFBE6}" type="presParOf" srcId="{2B300FB6-E731-4BBA-A0EE-AD9A768D5022}" destId="{28891A01-7B5D-4CC6-838B-94338B95AF04}" srcOrd="8" destOrd="0" presId="urn:microsoft.com/office/officeart/2005/8/layout/pList2"/>
    <dgm:cxn modelId="{58A71C5A-E79B-49F2-9ED0-394D6D9EFFF8}" type="presParOf" srcId="{28891A01-7B5D-4CC6-838B-94338B95AF04}" destId="{E5F6792D-10C8-42A9-833D-8222D9027626}" srcOrd="0" destOrd="0" presId="urn:microsoft.com/office/officeart/2005/8/layout/pList2"/>
    <dgm:cxn modelId="{DC416FBD-8DCB-40A5-B63B-DE63E000AD4B}" type="presParOf" srcId="{28891A01-7B5D-4CC6-838B-94338B95AF04}" destId="{7E8E0C09-ABDC-4CEC-9309-DBEB03292EE5}" srcOrd="1" destOrd="0" presId="urn:microsoft.com/office/officeart/2005/8/layout/pList2"/>
    <dgm:cxn modelId="{45EC5B7A-270A-4A84-A793-05FB7D4256E3}" type="presParOf" srcId="{28891A01-7B5D-4CC6-838B-94338B95AF04}" destId="{D4E7F2AC-ABBE-4782-8DC2-0988376CA3BE}"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D90F89-1555-4662-94D9-6803DD9B4797}"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606EBAD5-7A42-418E-AFE9-75FE9A4E93D5}">
      <dgm:prSet phldrT="[Text]"/>
      <dgm:spPr/>
      <dgm:t>
        <a:bodyPr/>
        <a:lstStyle/>
        <a:p>
          <a:r>
            <a:rPr lang="en-US" dirty="0"/>
            <a:t>AUYA</a:t>
          </a:r>
        </a:p>
      </dgm:t>
    </dgm:pt>
    <dgm:pt modelId="{B97E4271-1D5D-4D4B-9990-63A00CBD4E00}" type="parTrans" cxnId="{8EBE98CD-CE32-4287-9A3A-CBD9CB56D019}">
      <dgm:prSet/>
      <dgm:spPr/>
      <dgm:t>
        <a:bodyPr/>
        <a:lstStyle/>
        <a:p>
          <a:endParaRPr lang="en-US"/>
        </a:p>
      </dgm:t>
    </dgm:pt>
    <dgm:pt modelId="{F3B056B4-0117-45F9-82FD-CEE0FB3C8C48}" type="sibTrans" cxnId="{8EBE98CD-CE32-4287-9A3A-CBD9CB56D019}">
      <dgm:prSet/>
      <dgm:spPr/>
      <dgm:t>
        <a:bodyPr/>
        <a:lstStyle/>
        <a:p>
          <a:endParaRPr lang="en-US"/>
        </a:p>
      </dgm:t>
    </dgm:pt>
    <dgm:pt modelId="{BCF5031B-B8D8-4158-9198-5F4F887CEB9B}">
      <dgm:prSet phldrT="[Text]"/>
      <dgm:spPr/>
      <dgm:t>
        <a:bodyPr/>
        <a:lstStyle/>
        <a:p>
          <a:r>
            <a:rPr lang="en-US" dirty="0"/>
            <a:t>SEWF</a:t>
          </a:r>
        </a:p>
      </dgm:t>
    </dgm:pt>
    <dgm:pt modelId="{C8F9B7C4-07A3-4205-A2BB-604C0ABF3DFE}" type="parTrans" cxnId="{4CDA1EEA-1DD1-46D6-855F-27CF6B21DFB6}">
      <dgm:prSet/>
      <dgm:spPr/>
      <dgm:t>
        <a:bodyPr/>
        <a:lstStyle/>
        <a:p>
          <a:endParaRPr lang="en-US"/>
        </a:p>
      </dgm:t>
    </dgm:pt>
    <dgm:pt modelId="{BDA79EAF-B9CB-4F64-9E5E-C44043CE0748}" type="sibTrans" cxnId="{4CDA1EEA-1DD1-46D6-855F-27CF6B21DFB6}">
      <dgm:prSet/>
      <dgm:spPr/>
      <dgm:t>
        <a:bodyPr/>
        <a:lstStyle/>
        <a:p>
          <a:endParaRPr lang="en-US"/>
        </a:p>
      </dgm:t>
    </dgm:pt>
    <dgm:pt modelId="{4B5787A4-F22A-4958-92CD-844BFF85E641}">
      <dgm:prSet phldrT="[Text]"/>
      <dgm:spPr/>
      <dgm:t>
        <a:bodyPr/>
        <a:lstStyle/>
        <a:p>
          <a:r>
            <a:rPr lang="en-US" dirty="0"/>
            <a:t>DESA &amp; Commonwealth</a:t>
          </a:r>
        </a:p>
      </dgm:t>
    </dgm:pt>
    <dgm:pt modelId="{0FFC248C-3688-4FC9-9441-B7A6F1C7BE36}" type="parTrans" cxnId="{BCF22C0B-A35B-4746-97E2-FD17C99A5C5D}">
      <dgm:prSet/>
      <dgm:spPr/>
      <dgm:t>
        <a:bodyPr/>
        <a:lstStyle/>
        <a:p>
          <a:endParaRPr lang="en-US"/>
        </a:p>
      </dgm:t>
    </dgm:pt>
    <dgm:pt modelId="{9DF6042D-FF42-41A0-B94F-BAB1B04615F5}" type="sibTrans" cxnId="{BCF22C0B-A35B-4746-97E2-FD17C99A5C5D}">
      <dgm:prSet/>
      <dgm:spPr/>
      <dgm:t>
        <a:bodyPr/>
        <a:lstStyle/>
        <a:p>
          <a:endParaRPr lang="en-US"/>
        </a:p>
      </dgm:t>
    </dgm:pt>
    <dgm:pt modelId="{6D12EF8E-C2A2-49DD-B727-96DBFC1604A6}">
      <dgm:prSet phldrT="[Text]"/>
      <dgm:spPr/>
      <dgm:t>
        <a:bodyPr/>
        <a:lstStyle/>
        <a:p>
          <a:r>
            <a:rPr lang="en-GB" b="0" i="0" dirty="0"/>
            <a:t>MIYD</a:t>
          </a:r>
          <a:endParaRPr lang="en-US" dirty="0"/>
        </a:p>
      </dgm:t>
    </dgm:pt>
    <dgm:pt modelId="{6F7BD747-9F0A-4597-B6F9-EDFD442BD7CE}" type="parTrans" cxnId="{CA7674BE-885E-4479-A470-2F25C7F5F12E}">
      <dgm:prSet/>
      <dgm:spPr/>
      <dgm:t>
        <a:bodyPr/>
        <a:lstStyle/>
        <a:p>
          <a:endParaRPr lang="en-US"/>
        </a:p>
      </dgm:t>
    </dgm:pt>
    <dgm:pt modelId="{9525B5DA-4B73-498D-AEB3-DC3AABD5F8A3}" type="sibTrans" cxnId="{CA7674BE-885E-4479-A470-2F25C7F5F12E}">
      <dgm:prSet/>
      <dgm:spPr/>
      <dgm:t>
        <a:bodyPr/>
        <a:lstStyle/>
        <a:p>
          <a:endParaRPr lang="en-US"/>
        </a:p>
      </dgm:t>
    </dgm:pt>
    <dgm:pt modelId="{AF3C44E8-6D72-4D36-9F81-D00E302723C0}" type="pres">
      <dgm:prSet presAssocID="{C3D90F89-1555-4662-94D9-6803DD9B4797}" presName="Name0" presStyleCnt="0">
        <dgm:presLayoutVars>
          <dgm:dir/>
          <dgm:resizeHandles val="exact"/>
        </dgm:presLayoutVars>
      </dgm:prSet>
      <dgm:spPr/>
    </dgm:pt>
    <dgm:pt modelId="{EC754354-AFD6-417B-AB74-AA3483C7967A}" type="pres">
      <dgm:prSet presAssocID="{606EBAD5-7A42-418E-AFE9-75FE9A4E93D5}" presName="composite" presStyleCnt="0"/>
      <dgm:spPr/>
    </dgm:pt>
    <dgm:pt modelId="{B1051BB0-A9D4-4635-BFFA-5A2F2403812D}" type="pres">
      <dgm:prSet presAssocID="{606EBAD5-7A42-418E-AFE9-75FE9A4E93D5}" presName="rect1"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pt>
    <dgm:pt modelId="{48E96346-CC62-4341-8318-CF93EF3E7DAB}" type="pres">
      <dgm:prSet presAssocID="{606EBAD5-7A42-418E-AFE9-75FE9A4E93D5}" presName="wedgeRectCallout1" presStyleLbl="node1" presStyleIdx="0" presStyleCnt="4">
        <dgm:presLayoutVars>
          <dgm:bulletEnabled val="1"/>
        </dgm:presLayoutVars>
      </dgm:prSet>
      <dgm:spPr/>
    </dgm:pt>
    <dgm:pt modelId="{667DEC9B-E86F-478A-9D27-D5C437C4D5F9}" type="pres">
      <dgm:prSet presAssocID="{F3B056B4-0117-45F9-82FD-CEE0FB3C8C48}" presName="sibTrans" presStyleCnt="0"/>
      <dgm:spPr/>
    </dgm:pt>
    <dgm:pt modelId="{9030B840-DD8D-4952-AACB-7963B1EE871B}" type="pres">
      <dgm:prSet presAssocID="{BCF5031B-B8D8-4158-9198-5F4F887CEB9B}" presName="composite" presStyleCnt="0"/>
      <dgm:spPr/>
    </dgm:pt>
    <dgm:pt modelId="{368F8E49-BD95-4A70-8405-C523F1683492}" type="pres">
      <dgm:prSet presAssocID="{BCF5031B-B8D8-4158-9198-5F4F887CEB9B}" presName="rect1" presStyleLbl="b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dgm:spPr>
    </dgm:pt>
    <dgm:pt modelId="{85FFC0DD-4519-4CE2-97F1-2ED3EC41FA27}" type="pres">
      <dgm:prSet presAssocID="{BCF5031B-B8D8-4158-9198-5F4F887CEB9B}" presName="wedgeRectCallout1" presStyleLbl="node1" presStyleIdx="1" presStyleCnt="4">
        <dgm:presLayoutVars>
          <dgm:bulletEnabled val="1"/>
        </dgm:presLayoutVars>
      </dgm:prSet>
      <dgm:spPr/>
    </dgm:pt>
    <dgm:pt modelId="{434335F7-2FE9-4157-925D-05011EDDFEBD}" type="pres">
      <dgm:prSet presAssocID="{BDA79EAF-B9CB-4F64-9E5E-C44043CE0748}" presName="sibTrans" presStyleCnt="0"/>
      <dgm:spPr/>
    </dgm:pt>
    <dgm:pt modelId="{55AF8D93-4459-4F7A-8AC0-F5EF454BDFFD}" type="pres">
      <dgm:prSet presAssocID="{4B5787A4-F22A-4958-92CD-844BFF85E641}" presName="composite" presStyleCnt="0"/>
      <dgm:spPr/>
    </dgm:pt>
    <dgm:pt modelId="{FC262F70-5168-444C-8A63-14D297531E83}" type="pres">
      <dgm:prSet presAssocID="{4B5787A4-F22A-4958-92CD-844BFF85E641}" presName="rect1" presStyleLbl="b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41000" r="-41000"/>
          </a:stretch>
        </a:blipFill>
      </dgm:spPr>
    </dgm:pt>
    <dgm:pt modelId="{A94A48FB-1731-410C-8241-6DE4F3A08B2C}" type="pres">
      <dgm:prSet presAssocID="{4B5787A4-F22A-4958-92CD-844BFF85E641}" presName="wedgeRectCallout1" presStyleLbl="node1" presStyleIdx="2" presStyleCnt="4">
        <dgm:presLayoutVars>
          <dgm:bulletEnabled val="1"/>
        </dgm:presLayoutVars>
      </dgm:prSet>
      <dgm:spPr/>
    </dgm:pt>
    <dgm:pt modelId="{B208D7C2-5239-4C0C-8966-DE34A590640C}" type="pres">
      <dgm:prSet presAssocID="{9DF6042D-FF42-41A0-B94F-BAB1B04615F5}" presName="sibTrans" presStyleCnt="0"/>
      <dgm:spPr/>
    </dgm:pt>
    <dgm:pt modelId="{B2DE4F63-3C1C-45D1-AB03-A396043CC7E5}" type="pres">
      <dgm:prSet presAssocID="{6D12EF8E-C2A2-49DD-B727-96DBFC1604A6}" presName="composite" presStyleCnt="0"/>
      <dgm:spPr/>
    </dgm:pt>
    <dgm:pt modelId="{AD6E19D9-8C0F-466A-BA86-CEC295FE4DC6}" type="pres">
      <dgm:prSet presAssocID="{6D12EF8E-C2A2-49DD-B727-96DBFC1604A6}" presName="rect1" presStyleLbl="b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0" r="-10000"/>
          </a:stretch>
        </a:blipFill>
      </dgm:spPr>
    </dgm:pt>
    <dgm:pt modelId="{764E951F-6D62-420A-9DE9-6DBB5B08B8AF}" type="pres">
      <dgm:prSet presAssocID="{6D12EF8E-C2A2-49DD-B727-96DBFC1604A6}" presName="wedgeRectCallout1" presStyleLbl="node1" presStyleIdx="3" presStyleCnt="4">
        <dgm:presLayoutVars>
          <dgm:bulletEnabled val="1"/>
        </dgm:presLayoutVars>
      </dgm:prSet>
      <dgm:spPr/>
    </dgm:pt>
  </dgm:ptLst>
  <dgm:cxnLst>
    <dgm:cxn modelId="{BCF22C0B-A35B-4746-97E2-FD17C99A5C5D}" srcId="{C3D90F89-1555-4662-94D9-6803DD9B4797}" destId="{4B5787A4-F22A-4958-92CD-844BFF85E641}" srcOrd="2" destOrd="0" parTransId="{0FFC248C-3688-4FC9-9441-B7A6F1C7BE36}" sibTransId="{9DF6042D-FF42-41A0-B94F-BAB1B04615F5}"/>
    <dgm:cxn modelId="{72A8FB1D-B335-4165-BCAE-DE969F39E815}" type="presOf" srcId="{C3D90F89-1555-4662-94D9-6803DD9B4797}" destId="{AF3C44E8-6D72-4D36-9F81-D00E302723C0}" srcOrd="0" destOrd="0" presId="urn:microsoft.com/office/officeart/2008/layout/BendingPictureCaptionList"/>
    <dgm:cxn modelId="{30650827-824F-4E56-9D0F-BFE668BFAF25}" type="presOf" srcId="{6D12EF8E-C2A2-49DD-B727-96DBFC1604A6}" destId="{764E951F-6D62-420A-9DE9-6DBB5B08B8AF}" srcOrd="0" destOrd="0" presId="urn:microsoft.com/office/officeart/2008/layout/BendingPictureCaptionList"/>
    <dgm:cxn modelId="{5DF69B6E-E97D-482B-ABAA-9028874FE241}" type="presOf" srcId="{BCF5031B-B8D8-4158-9198-5F4F887CEB9B}" destId="{85FFC0DD-4519-4CE2-97F1-2ED3EC41FA27}" srcOrd="0" destOrd="0" presId="urn:microsoft.com/office/officeart/2008/layout/BendingPictureCaptionList"/>
    <dgm:cxn modelId="{B5FF1076-1E42-4C6D-B74D-5E327DB8CD36}" type="presOf" srcId="{4B5787A4-F22A-4958-92CD-844BFF85E641}" destId="{A94A48FB-1731-410C-8241-6DE4F3A08B2C}" srcOrd="0" destOrd="0" presId="urn:microsoft.com/office/officeart/2008/layout/BendingPictureCaptionList"/>
    <dgm:cxn modelId="{5287E5B6-1A96-4B1B-B668-51593FF2FAC8}" type="presOf" srcId="{606EBAD5-7A42-418E-AFE9-75FE9A4E93D5}" destId="{48E96346-CC62-4341-8318-CF93EF3E7DAB}" srcOrd="0" destOrd="0" presId="urn:microsoft.com/office/officeart/2008/layout/BendingPictureCaptionList"/>
    <dgm:cxn modelId="{CA7674BE-885E-4479-A470-2F25C7F5F12E}" srcId="{C3D90F89-1555-4662-94D9-6803DD9B4797}" destId="{6D12EF8E-C2A2-49DD-B727-96DBFC1604A6}" srcOrd="3" destOrd="0" parTransId="{6F7BD747-9F0A-4597-B6F9-EDFD442BD7CE}" sibTransId="{9525B5DA-4B73-498D-AEB3-DC3AABD5F8A3}"/>
    <dgm:cxn modelId="{8EBE98CD-CE32-4287-9A3A-CBD9CB56D019}" srcId="{C3D90F89-1555-4662-94D9-6803DD9B4797}" destId="{606EBAD5-7A42-418E-AFE9-75FE9A4E93D5}" srcOrd="0" destOrd="0" parTransId="{B97E4271-1D5D-4D4B-9990-63A00CBD4E00}" sibTransId="{F3B056B4-0117-45F9-82FD-CEE0FB3C8C48}"/>
    <dgm:cxn modelId="{4CDA1EEA-1DD1-46D6-855F-27CF6B21DFB6}" srcId="{C3D90F89-1555-4662-94D9-6803DD9B4797}" destId="{BCF5031B-B8D8-4158-9198-5F4F887CEB9B}" srcOrd="1" destOrd="0" parTransId="{C8F9B7C4-07A3-4205-A2BB-604C0ABF3DFE}" sibTransId="{BDA79EAF-B9CB-4F64-9E5E-C44043CE0748}"/>
    <dgm:cxn modelId="{DC8346DA-E5DF-4B7C-9F8A-DEE2570943A1}" type="presParOf" srcId="{AF3C44E8-6D72-4D36-9F81-D00E302723C0}" destId="{EC754354-AFD6-417B-AB74-AA3483C7967A}" srcOrd="0" destOrd="0" presId="urn:microsoft.com/office/officeart/2008/layout/BendingPictureCaptionList"/>
    <dgm:cxn modelId="{757CD2D9-51F5-4E9A-B68B-70A971D584E2}" type="presParOf" srcId="{EC754354-AFD6-417B-AB74-AA3483C7967A}" destId="{B1051BB0-A9D4-4635-BFFA-5A2F2403812D}" srcOrd="0" destOrd="0" presId="urn:microsoft.com/office/officeart/2008/layout/BendingPictureCaptionList"/>
    <dgm:cxn modelId="{05710FF8-626B-47F6-BC6C-837FB8DCC8CA}" type="presParOf" srcId="{EC754354-AFD6-417B-AB74-AA3483C7967A}" destId="{48E96346-CC62-4341-8318-CF93EF3E7DAB}" srcOrd="1" destOrd="0" presId="urn:microsoft.com/office/officeart/2008/layout/BendingPictureCaptionList"/>
    <dgm:cxn modelId="{1E4AB6AE-5FB6-4B78-86D9-3CD4626228E4}" type="presParOf" srcId="{AF3C44E8-6D72-4D36-9F81-D00E302723C0}" destId="{667DEC9B-E86F-478A-9D27-D5C437C4D5F9}" srcOrd="1" destOrd="0" presId="urn:microsoft.com/office/officeart/2008/layout/BendingPictureCaptionList"/>
    <dgm:cxn modelId="{AA879CBA-1311-46EB-A4FC-329FC7D04E7A}" type="presParOf" srcId="{AF3C44E8-6D72-4D36-9F81-D00E302723C0}" destId="{9030B840-DD8D-4952-AACB-7963B1EE871B}" srcOrd="2" destOrd="0" presId="urn:microsoft.com/office/officeart/2008/layout/BendingPictureCaptionList"/>
    <dgm:cxn modelId="{3CDA8469-503C-44DF-99C6-91C02F804B62}" type="presParOf" srcId="{9030B840-DD8D-4952-AACB-7963B1EE871B}" destId="{368F8E49-BD95-4A70-8405-C523F1683492}" srcOrd="0" destOrd="0" presId="urn:microsoft.com/office/officeart/2008/layout/BendingPictureCaptionList"/>
    <dgm:cxn modelId="{1BEC25D5-9236-4182-9829-6D54B781022E}" type="presParOf" srcId="{9030B840-DD8D-4952-AACB-7963B1EE871B}" destId="{85FFC0DD-4519-4CE2-97F1-2ED3EC41FA27}" srcOrd="1" destOrd="0" presId="urn:microsoft.com/office/officeart/2008/layout/BendingPictureCaptionList"/>
    <dgm:cxn modelId="{FC3D79F8-4A6E-4586-AE36-004EA2931E2D}" type="presParOf" srcId="{AF3C44E8-6D72-4D36-9F81-D00E302723C0}" destId="{434335F7-2FE9-4157-925D-05011EDDFEBD}" srcOrd="3" destOrd="0" presId="urn:microsoft.com/office/officeart/2008/layout/BendingPictureCaptionList"/>
    <dgm:cxn modelId="{E0A3B0A6-041B-4116-9BB7-49121A9292F9}" type="presParOf" srcId="{AF3C44E8-6D72-4D36-9F81-D00E302723C0}" destId="{55AF8D93-4459-4F7A-8AC0-F5EF454BDFFD}" srcOrd="4" destOrd="0" presId="urn:microsoft.com/office/officeart/2008/layout/BendingPictureCaptionList"/>
    <dgm:cxn modelId="{59B4B39A-F7A2-4639-8986-F00DB0ACDEB7}" type="presParOf" srcId="{55AF8D93-4459-4F7A-8AC0-F5EF454BDFFD}" destId="{FC262F70-5168-444C-8A63-14D297531E83}" srcOrd="0" destOrd="0" presId="urn:microsoft.com/office/officeart/2008/layout/BendingPictureCaptionList"/>
    <dgm:cxn modelId="{1C98E5ED-2F1D-4B83-A317-0ECA95495F64}" type="presParOf" srcId="{55AF8D93-4459-4F7A-8AC0-F5EF454BDFFD}" destId="{A94A48FB-1731-410C-8241-6DE4F3A08B2C}" srcOrd="1" destOrd="0" presId="urn:microsoft.com/office/officeart/2008/layout/BendingPictureCaptionList"/>
    <dgm:cxn modelId="{39A66F6E-9E35-43FE-90D2-342A919AB2E9}" type="presParOf" srcId="{AF3C44E8-6D72-4D36-9F81-D00E302723C0}" destId="{B208D7C2-5239-4C0C-8966-DE34A590640C}" srcOrd="5" destOrd="0" presId="urn:microsoft.com/office/officeart/2008/layout/BendingPictureCaptionList"/>
    <dgm:cxn modelId="{AF68073B-4DC1-4827-937A-5E95AE5E1A26}" type="presParOf" srcId="{AF3C44E8-6D72-4D36-9F81-D00E302723C0}" destId="{B2DE4F63-3C1C-45D1-AB03-A396043CC7E5}" srcOrd="6" destOrd="0" presId="urn:microsoft.com/office/officeart/2008/layout/BendingPictureCaptionList"/>
    <dgm:cxn modelId="{20EABA16-14BD-4402-84E1-6BCD5E5A3D20}" type="presParOf" srcId="{B2DE4F63-3C1C-45D1-AB03-A396043CC7E5}" destId="{AD6E19D9-8C0F-466A-BA86-CEC295FE4DC6}" srcOrd="0" destOrd="0" presId="urn:microsoft.com/office/officeart/2008/layout/BendingPictureCaptionList"/>
    <dgm:cxn modelId="{14E00CEA-2B8B-4398-BDF2-6BED1304A121}" type="presParOf" srcId="{B2DE4F63-3C1C-45D1-AB03-A396043CC7E5}" destId="{764E951F-6D62-420A-9DE9-6DBB5B08B8AF}"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8D90E9-2069-4EC9-81BD-5E86AC521D20}" type="doc">
      <dgm:prSet loTypeId="urn:microsoft.com/office/officeart/2005/8/layout/bList2" loCatId="picture" qsTypeId="urn:microsoft.com/office/officeart/2005/8/quickstyle/simple1" qsCatId="simple" csTypeId="urn:microsoft.com/office/officeart/2005/8/colors/accent1_2" csCatId="accent1" phldr="1"/>
      <dgm:spPr/>
      <dgm:t>
        <a:bodyPr/>
        <a:lstStyle/>
        <a:p>
          <a:endParaRPr lang="en-US"/>
        </a:p>
      </dgm:t>
    </dgm:pt>
    <dgm:pt modelId="{7CCFBB47-BEFB-4134-AD63-B4F4E0BABD5A}">
      <dgm:prSet/>
      <dgm:spPr/>
      <dgm:t>
        <a:bodyPr/>
        <a:lstStyle/>
        <a:p>
          <a:r>
            <a:rPr lang="en-GB" dirty="0"/>
            <a:t>Based on the feedback in the test phase</a:t>
          </a:r>
        </a:p>
      </dgm:t>
    </dgm:pt>
    <dgm:pt modelId="{EA1FAAFC-B747-42D6-AD5A-B5AB3BA9B728}" type="parTrans" cxnId="{FA465091-2A85-4BE5-A0C4-49200D7B3B99}">
      <dgm:prSet/>
      <dgm:spPr/>
      <dgm:t>
        <a:bodyPr/>
        <a:lstStyle/>
        <a:p>
          <a:endParaRPr lang="en-US"/>
        </a:p>
      </dgm:t>
    </dgm:pt>
    <dgm:pt modelId="{E05E55D6-60F4-4566-83FF-611127988A4B}" type="sibTrans" cxnId="{FA465091-2A85-4BE5-A0C4-49200D7B3B99}">
      <dgm:prSet/>
      <dgm:spPr/>
      <dgm:t>
        <a:bodyPr/>
        <a:lstStyle/>
        <a:p>
          <a:endParaRPr lang="en-US"/>
        </a:p>
      </dgm:t>
    </dgm:pt>
    <dgm:pt modelId="{0F16F567-8C15-4215-8353-40625D64BA08}">
      <dgm:prSet/>
      <dgm:spPr/>
      <dgm:t>
        <a:bodyPr/>
        <a:lstStyle/>
        <a:p>
          <a:r>
            <a:rPr lang="en-GB" dirty="0"/>
            <a:t>From Africa and Western Asia </a:t>
          </a:r>
        </a:p>
      </dgm:t>
    </dgm:pt>
    <dgm:pt modelId="{23B6B5CB-C325-4395-99E5-166C07001C6C}" type="parTrans" cxnId="{50CA7D7F-4376-424D-BEB9-045D7073D7F0}">
      <dgm:prSet/>
      <dgm:spPr/>
      <dgm:t>
        <a:bodyPr/>
        <a:lstStyle/>
        <a:p>
          <a:endParaRPr lang="en-US"/>
        </a:p>
      </dgm:t>
    </dgm:pt>
    <dgm:pt modelId="{73172D2E-E9E3-4B84-9E0B-6455C58B72C5}" type="sibTrans" cxnId="{50CA7D7F-4376-424D-BEB9-045D7073D7F0}">
      <dgm:prSet/>
      <dgm:spPr/>
      <dgm:t>
        <a:bodyPr/>
        <a:lstStyle/>
        <a:p>
          <a:endParaRPr lang="en-US"/>
        </a:p>
      </dgm:t>
    </dgm:pt>
    <dgm:pt modelId="{4FEACD46-1DE6-4055-A327-506737461119}">
      <dgm:prSet/>
      <dgm:spPr/>
      <dgm:t>
        <a:bodyPr/>
        <a:lstStyle/>
        <a:p>
          <a:pPr>
            <a:buFontTx/>
            <a:buNone/>
          </a:pPr>
          <a:r>
            <a:rPr lang="en-GB" dirty="0"/>
            <a:t>Adjust and fine-tune the Toolbox</a:t>
          </a:r>
        </a:p>
      </dgm:t>
    </dgm:pt>
    <dgm:pt modelId="{FF35AF27-7AC2-472D-9F82-0A5A74970CAE}" type="parTrans" cxnId="{6195E34E-A1CF-4D4B-A319-A097AF11F480}">
      <dgm:prSet/>
      <dgm:spPr/>
      <dgm:t>
        <a:bodyPr/>
        <a:lstStyle/>
        <a:p>
          <a:endParaRPr lang="en-US"/>
        </a:p>
      </dgm:t>
    </dgm:pt>
    <dgm:pt modelId="{9ECA728E-ED99-4A19-A039-A54472080D67}" type="sibTrans" cxnId="{6195E34E-A1CF-4D4B-A319-A097AF11F480}">
      <dgm:prSet/>
      <dgm:spPr/>
      <dgm:t>
        <a:bodyPr/>
        <a:lstStyle/>
        <a:p>
          <a:endParaRPr lang="en-US"/>
        </a:p>
      </dgm:t>
    </dgm:pt>
    <dgm:pt modelId="{AAC97122-447F-4CF3-9221-C635A5CE431D}">
      <dgm:prSet/>
      <dgm:spPr/>
      <dgm:t>
        <a:bodyPr/>
        <a:lstStyle/>
        <a:p>
          <a:endParaRPr lang="en-GB" dirty="0"/>
        </a:p>
      </dgm:t>
    </dgm:pt>
    <dgm:pt modelId="{9AA7A688-8246-4633-B7A1-0C5D68BA8BED}" type="sibTrans" cxnId="{CDB6E0F3-6EEE-4E5D-A407-436096DA5853}">
      <dgm:prSet/>
      <dgm:spPr/>
      <dgm:t>
        <a:bodyPr/>
        <a:lstStyle/>
        <a:p>
          <a:endParaRPr lang="en-US"/>
        </a:p>
      </dgm:t>
    </dgm:pt>
    <dgm:pt modelId="{B9ECAE01-3D26-42ED-BCC9-7A79CCEF35B2}" type="parTrans" cxnId="{CDB6E0F3-6EEE-4E5D-A407-436096DA5853}">
      <dgm:prSet/>
      <dgm:spPr/>
      <dgm:t>
        <a:bodyPr/>
        <a:lstStyle/>
        <a:p>
          <a:endParaRPr lang="en-US"/>
        </a:p>
      </dgm:t>
    </dgm:pt>
    <dgm:pt modelId="{A153AADF-E697-438E-ACAA-E8C0A8D76EAB}">
      <dgm:prSet/>
      <dgm:spPr/>
      <dgm:t>
        <a:bodyPr/>
        <a:lstStyle/>
        <a:p>
          <a:pPr>
            <a:buFontTx/>
            <a:buNone/>
          </a:pPr>
          <a:r>
            <a:rPr lang="en-GB" dirty="0"/>
            <a:t>Optimize the user experience</a:t>
          </a:r>
        </a:p>
      </dgm:t>
    </dgm:pt>
    <dgm:pt modelId="{DE1C30EF-1501-4C85-B2AE-5B02B749E717}" type="parTrans" cxnId="{5672D60D-AB1D-44C6-B969-236F91D191CA}">
      <dgm:prSet/>
      <dgm:spPr/>
      <dgm:t>
        <a:bodyPr/>
        <a:lstStyle/>
        <a:p>
          <a:endParaRPr lang="en-US"/>
        </a:p>
      </dgm:t>
    </dgm:pt>
    <dgm:pt modelId="{85B26A4F-4B1D-401A-9774-40948DF3713B}" type="sibTrans" cxnId="{5672D60D-AB1D-44C6-B969-236F91D191CA}">
      <dgm:prSet/>
      <dgm:spPr/>
      <dgm:t>
        <a:bodyPr/>
        <a:lstStyle/>
        <a:p>
          <a:endParaRPr lang="en-US"/>
        </a:p>
      </dgm:t>
    </dgm:pt>
    <dgm:pt modelId="{0E44E38B-9C87-4BE9-A3B1-14EDCEFF2155}">
      <dgm:prSet/>
      <dgm:spPr/>
      <dgm:t>
        <a:bodyPr/>
        <a:lstStyle/>
        <a:p>
          <a:pPr>
            <a:buFontTx/>
            <a:buNone/>
          </a:pPr>
          <a:r>
            <a:rPr lang="en-GB" dirty="0"/>
            <a:t>Additional content</a:t>
          </a:r>
        </a:p>
      </dgm:t>
    </dgm:pt>
    <dgm:pt modelId="{E4AB4BFF-0EA2-4543-BDF5-8F90F451D5F6}" type="parTrans" cxnId="{3BD33F4F-4ABD-4D9D-958E-4FF8B59E3C5C}">
      <dgm:prSet/>
      <dgm:spPr/>
      <dgm:t>
        <a:bodyPr/>
        <a:lstStyle/>
        <a:p>
          <a:endParaRPr lang="en-US"/>
        </a:p>
      </dgm:t>
    </dgm:pt>
    <dgm:pt modelId="{DD44EC18-5F57-4D77-AF21-1CF8C45E854F}" type="sibTrans" cxnId="{3BD33F4F-4ABD-4D9D-958E-4FF8B59E3C5C}">
      <dgm:prSet/>
      <dgm:spPr/>
      <dgm:t>
        <a:bodyPr/>
        <a:lstStyle/>
        <a:p>
          <a:endParaRPr lang="en-US"/>
        </a:p>
      </dgm:t>
    </dgm:pt>
    <dgm:pt modelId="{A7297E47-1198-4F5E-85E1-59FC97794C36}" type="pres">
      <dgm:prSet presAssocID="{9C8D90E9-2069-4EC9-81BD-5E86AC521D20}" presName="diagram" presStyleCnt="0">
        <dgm:presLayoutVars>
          <dgm:dir/>
          <dgm:animLvl val="lvl"/>
          <dgm:resizeHandles val="exact"/>
        </dgm:presLayoutVars>
      </dgm:prSet>
      <dgm:spPr/>
    </dgm:pt>
    <dgm:pt modelId="{2C2FAA67-7F55-4821-934C-1F6C77E70E8E}" type="pres">
      <dgm:prSet presAssocID="{7CCFBB47-BEFB-4134-AD63-B4F4E0BABD5A}" presName="compNode" presStyleCnt="0"/>
      <dgm:spPr/>
    </dgm:pt>
    <dgm:pt modelId="{C0AC7C03-36C8-41B0-8D69-E86438D63079}" type="pres">
      <dgm:prSet presAssocID="{7CCFBB47-BEFB-4134-AD63-B4F4E0BABD5A}" presName="childRect" presStyleLbl="bgAcc1" presStyleIdx="0" presStyleCnt="3">
        <dgm:presLayoutVars>
          <dgm:bulletEnabled val="1"/>
        </dgm:presLayoutVars>
      </dgm:prSet>
      <dgm:spPr/>
    </dgm:pt>
    <dgm:pt modelId="{0B69E76E-8660-4C73-BD30-B8637F5F4A82}" type="pres">
      <dgm:prSet presAssocID="{7CCFBB47-BEFB-4134-AD63-B4F4E0BABD5A}" presName="parentText" presStyleLbl="node1" presStyleIdx="0" presStyleCnt="0">
        <dgm:presLayoutVars>
          <dgm:chMax val="0"/>
          <dgm:bulletEnabled val="1"/>
        </dgm:presLayoutVars>
      </dgm:prSet>
      <dgm:spPr/>
    </dgm:pt>
    <dgm:pt modelId="{223A6CEC-A7DD-40B5-809E-A2C42FD1C00A}" type="pres">
      <dgm:prSet presAssocID="{7CCFBB47-BEFB-4134-AD63-B4F4E0BABD5A}" presName="parentRect" presStyleLbl="alignNode1" presStyleIdx="0" presStyleCnt="3"/>
      <dgm:spPr/>
    </dgm:pt>
    <dgm:pt modelId="{9C2EBD6B-A738-4385-B654-C5E5A21C3CFE}" type="pres">
      <dgm:prSet presAssocID="{7CCFBB47-BEFB-4134-AD63-B4F4E0BABD5A}"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4FC00DC9-229E-43A5-AC5D-F1A29B3C74C9}" type="pres">
      <dgm:prSet presAssocID="{E05E55D6-60F4-4566-83FF-611127988A4B}" presName="sibTrans" presStyleLbl="sibTrans2D1" presStyleIdx="0" presStyleCnt="0"/>
      <dgm:spPr/>
    </dgm:pt>
    <dgm:pt modelId="{87E0778C-605E-4F38-8078-15A8972543D6}" type="pres">
      <dgm:prSet presAssocID="{AAC97122-447F-4CF3-9221-C635A5CE431D}" presName="compNode" presStyleCnt="0"/>
      <dgm:spPr/>
    </dgm:pt>
    <dgm:pt modelId="{ACD85E09-400F-49DC-9842-0F296291EEBE}" type="pres">
      <dgm:prSet presAssocID="{AAC97122-447F-4CF3-9221-C635A5CE431D}" presName="childRect" presStyleLbl="bgAcc1" presStyleIdx="1" presStyleCnt="3">
        <dgm:presLayoutVars>
          <dgm:bulletEnabled val="1"/>
        </dgm:presLayoutVars>
      </dgm:prSet>
      <dgm:spPr/>
    </dgm:pt>
    <dgm:pt modelId="{598C2383-0AED-4AB3-B3FC-12F2452A8E03}" type="pres">
      <dgm:prSet presAssocID="{AAC97122-447F-4CF3-9221-C635A5CE431D}" presName="parentText" presStyleLbl="node1" presStyleIdx="0" presStyleCnt="0">
        <dgm:presLayoutVars>
          <dgm:chMax val="0"/>
          <dgm:bulletEnabled val="1"/>
        </dgm:presLayoutVars>
      </dgm:prSet>
      <dgm:spPr/>
    </dgm:pt>
    <dgm:pt modelId="{EC40C33D-9924-46DE-924A-CA853E69259C}" type="pres">
      <dgm:prSet presAssocID="{AAC97122-447F-4CF3-9221-C635A5CE431D}" presName="parentRect" presStyleLbl="alignNode1" presStyleIdx="1" presStyleCnt="3"/>
      <dgm:spPr/>
    </dgm:pt>
    <dgm:pt modelId="{67A9E63E-FDFA-4B90-8621-68DE49489CDC}" type="pres">
      <dgm:prSet presAssocID="{AAC97122-447F-4CF3-9221-C635A5CE431D}" presName="adorn" presStyleLbl="fgAccFollow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8E10AFDA-E41D-43D0-9A23-3D2ECE7515A2}" type="pres">
      <dgm:prSet presAssocID="{9AA7A688-8246-4633-B7A1-0C5D68BA8BED}" presName="sibTrans" presStyleLbl="sibTrans2D1" presStyleIdx="0" presStyleCnt="0"/>
      <dgm:spPr/>
    </dgm:pt>
    <dgm:pt modelId="{3E43995F-24EF-40E0-B9D2-42A940DC2E4C}" type="pres">
      <dgm:prSet presAssocID="{0F16F567-8C15-4215-8353-40625D64BA08}" presName="compNode" presStyleCnt="0"/>
      <dgm:spPr/>
    </dgm:pt>
    <dgm:pt modelId="{13D8D5E4-39CB-405B-9CE2-BDF48F394CE3}" type="pres">
      <dgm:prSet presAssocID="{0F16F567-8C15-4215-8353-40625D64BA08}" presName="childRect" presStyleLbl="bgAcc1" presStyleIdx="2" presStyleCnt="3">
        <dgm:presLayoutVars>
          <dgm:bulletEnabled val="1"/>
        </dgm:presLayoutVars>
      </dgm:prSet>
      <dgm:spPr/>
    </dgm:pt>
    <dgm:pt modelId="{DBED12F1-FB8F-49DD-A377-7A6B0CA57EC8}" type="pres">
      <dgm:prSet presAssocID="{0F16F567-8C15-4215-8353-40625D64BA08}" presName="parentText" presStyleLbl="node1" presStyleIdx="0" presStyleCnt="0">
        <dgm:presLayoutVars>
          <dgm:chMax val="0"/>
          <dgm:bulletEnabled val="1"/>
        </dgm:presLayoutVars>
      </dgm:prSet>
      <dgm:spPr/>
    </dgm:pt>
    <dgm:pt modelId="{975809E2-1790-4291-9131-4897C00CED6A}" type="pres">
      <dgm:prSet presAssocID="{0F16F567-8C15-4215-8353-40625D64BA08}" presName="parentRect" presStyleLbl="alignNode1" presStyleIdx="2" presStyleCnt="3"/>
      <dgm:spPr/>
    </dgm:pt>
    <dgm:pt modelId="{9D86BACE-9D43-4494-8CFB-F00416006538}" type="pres">
      <dgm:prSet presAssocID="{0F16F567-8C15-4215-8353-40625D64BA08}" presName="adorn" presStyleLbl="fgAccFollow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dgm:spPr>
    </dgm:pt>
  </dgm:ptLst>
  <dgm:cxnLst>
    <dgm:cxn modelId="{F3F68C00-65A0-4AC6-896F-FF8C9A47D496}" type="presOf" srcId="{0E44E38B-9C87-4BE9-A3B1-14EDCEFF2155}" destId="{13D8D5E4-39CB-405B-9CE2-BDF48F394CE3}" srcOrd="0" destOrd="0" presId="urn:microsoft.com/office/officeart/2005/8/layout/bList2"/>
    <dgm:cxn modelId="{5672D60D-AB1D-44C6-B969-236F91D191CA}" srcId="{AAC97122-447F-4CF3-9221-C635A5CE431D}" destId="{A153AADF-E697-438E-ACAA-E8C0A8D76EAB}" srcOrd="0" destOrd="0" parTransId="{DE1C30EF-1501-4C85-B2AE-5B02B749E717}" sibTransId="{85B26A4F-4B1D-401A-9774-40948DF3713B}"/>
    <dgm:cxn modelId="{F2EE9215-8195-4968-B5F6-DDD7C07F77BC}" type="presOf" srcId="{9AA7A688-8246-4633-B7A1-0C5D68BA8BED}" destId="{8E10AFDA-E41D-43D0-9A23-3D2ECE7515A2}" srcOrd="0" destOrd="0" presId="urn:microsoft.com/office/officeart/2005/8/layout/bList2"/>
    <dgm:cxn modelId="{0C41FF2E-4A5D-4AD7-8922-7A6CEB1B6FD9}" type="presOf" srcId="{0F16F567-8C15-4215-8353-40625D64BA08}" destId="{DBED12F1-FB8F-49DD-A377-7A6B0CA57EC8}" srcOrd="0" destOrd="0" presId="urn:microsoft.com/office/officeart/2005/8/layout/bList2"/>
    <dgm:cxn modelId="{3F16CF5E-9239-41D7-8CBF-F169AAFB3E89}" type="presOf" srcId="{7CCFBB47-BEFB-4134-AD63-B4F4E0BABD5A}" destId="{223A6CEC-A7DD-40B5-809E-A2C42FD1C00A}" srcOrd="1" destOrd="0" presId="urn:microsoft.com/office/officeart/2005/8/layout/bList2"/>
    <dgm:cxn modelId="{6195E34E-A1CF-4D4B-A319-A097AF11F480}" srcId="{7CCFBB47-BEFB-4134-AD63-B4F4E0BABD5A}" destId="{4FEACD46-1DE6-4055-A327-506737461119}" srcOrd="0" destOrd="0" parTransId="{FF35AF27-7AC2-472D-9F82-0A5A74970CAE}" sibTransId="{9ECA728E-ED99-4A19-A039-A54472080D67}"/>
    <dgm:cxn modelId="{3BD33F4F-4ABD-4D9D-958E-4FF8B59E3C5C}" srcId="{0F16F567-8C15-4215-8353-40625D64BA08}" destId="{0E44E38B-9C87-4BE9-A3B1-14EDCEFF2155}" srcOrd="0" destOrd="0" parTransId="{E4AB4BFF-0EA2-4543-BDF5-8F90F451D5F6}" sibTransId="{DD44EC18-5F57-4D77-AF21-1CF8C45E854F}"/>
    <dgm:cxn modelId="{C1436150-9FCE-45D3-8DF3-3566B2831AD9}" type="presOf" srcId="{AAC97122-447F-4CF3-9221-C635A5CE431D}" destId="{598C2383-0AED-4AB3-B3FC-12F2452A8E03}" srcOrd="0" destOrd="0" presId="urn:microsoft.com/office/officeart/2005/8/layout/bList2"/>
    <dgm:cxn modelId="{E9F5B17E-DE55-49AE-BE89-FC4D49D6F854}" type="presOf" srcId="{A153AADF-E697-438E-ACAA-E8C0A8D76EAB}" destId="{ACD85E09-400F-49DC-9842-0F296291EEBE}" srcOrd="0" destOrd="0" presId="urn:microsoft.com/office/officeart/2005/8/layout/bList2"/>
    <dgm:cxn modelId="{50CA7D7F-4376-424D-BEB9-045D7073D7F0}" srcId="{9C8D90E9-2069-4EC9-81BD-5E86AC521D20}" destId="{0F16F567-8C15-4215-8353-40625D64BA08}" srcOrd="2" destOrd="0" parTransId="{23B6B5CB-C325-4395-99E5-166C07001C6C}" sibTransId="{73172D2E-E9E3-4B84-9E0B-6455C58B72C5}"/>
    <dgm:cxn modelId="{FA465091-2A85-4BE5-A0C4-49200D7B3B99}" srcId="{9C8D90E9-2069-4EC9-81BD-5E86AC521D20}" destId="{7CCFBB47-BEFB-4134-AD63-B4F4E0BABD5A}" srcOrd="0" destOrd="0" parTransId="{EA1FAAFC-B747-42D6-AD5A-B5AB3BA9B728}" sibTransId="{E05E55D6-60F4-4566-83FF-611127988A4B}"/>
    <dgm:cxn modelId="{DE830EB0-FAE7-4C3E-8CAC-137A756FC2EF}" type="presOf" srcId="{7CCFBB47-BEFB-4134-AD63-B4F4E0BABD5A}" destId="{0B69E76E-8660-4C73-BD30-B8637F5F4A82}" srcOrd="0" destOrd="0" presId="urn:microsoft.com/office/officeart/2005/8/layout/bList2"/>
    <dgm:cxn modelId="{457851D7-10E9-4ED4-BEB1-0DF0114683C4}" type="presOf" srcId="{AAC97122-447F-4CF3-9221-C635A5CE431D}" destId="{EC40C33D-9924-46DE-924A-CA853E69259C}" srcOrd="1" destOrd="0" presId="urn:microsoft.com/office/officeart/2005/8/layout/bList2"/>
    <dgm:cxn modelId="{2B5282E2-8913-4145-A997-8AFB2499F03B}" type="presOf" srcId="{E05E55D6-60F4-4566-83FF-611127988A4B}" destId="{4FC00DC9-229E-43A5-AC5D-F1A29B3C74C9}" srcOrd="0" destOrd="0" presId="urn:microsoft.com/office/officeart/2005/8/layout/bList2"/>
    <dgm:cxn modelId="{50B1A8E4-5D8D-4358-8564-66CFA6819437}" type="presOf" srcId="{0F16F567-8C15-4215-8353-40625D64BA08}" destId="{975809E2-1790-4291-9131-4897C00CED6A}" srcOrd="1" destOrd="0" presId="urn:microsoft.com/office/officeart/2005/8/layout/bList2"/>
    <dgm:cxn modelId="{CDB6E0F3-6EEE-4E5D-A407-436096DA5853}" srcId="{9C8D90E9-2069-4EC9-81BD-5E86AC521D20}" destId="{AAC97122-447F-4CF3-9221-C635A5CE431D}" srcOrd="1" destOrd="0" parTransId="{B9ECAE01-3D26-42ED-BCC9-7A79CCEF35B2}" sibTransId="{9AA7A688-8246-4633-B7A1-0C5D68BA8BED}"/>
    <dgm:cxn modelId="{09513EFE-1B4A-4D08-9C09-73B0FBAFB82F}" type="presOf" srcId="{9C8D90E9-2069-4EC9-81BD-5E86AC521D20}" destId="{A7297E47-1198-4F5E-85E1-59FC97794C36}" srcOrd="0" destOrd="0" presId="urn:microsoft.com/office/officeart/2005/8/layout/bList2"/>
    <dgm:cxn modelId="{1FBAEFFE-A55C-4D26-969A-4882A48A4239}" type="presOf" srcId="{4FEACD46-1DE6-4055-A327-506737461119}" destId="{C0AC7C03-36C8-41B0-8D69-E86438D63079}" srcOrd="0" destOrd="0" presId="urn:microsoft.com/office/officeart/2005/8/layout/bList2"/>
    <dgm:cxn modelId="{C77333BD-DE91-4125-88A4-5D2D59F6A8F3}" type="presParOf" srcId="{A7297E47-1198-4F5E-85E1-59FC97794C36}" destId="{2C2FAA67-7F55-4821-934C-1F6C77E70E8E}" srcOrd="0" destOrd="0" presId="urn:microsoft.com/office/officeart/2005/8/layout/bList2"/>
    <dgm:cxn modelId="{0DA0AED3-1ED8-43ED-BA61-69F0FFA29863}" type="presParOf" srcId="{2C2FAA67-7F55-4821-934C-1F6C77E70E8E}" destId="{C0AC7C03-36C8-41B0-8D69-E86438D63079}" srcOrd="0" destOrd="0" presId="urn:microsoft.com/office/officeart/2005/8/layout/bList2"/>
    <dgm:cxn modelId="{5F77AE54-66FD-4690-98E0-760CD4108EB1}" type="presParOf" srcId="{2C2FAA67-7F55-4821-934C-1F6C77E70E8E}" destId="{0B69E76E-8660-4C73-BD30-B8637F5F4A82}" srcOrd="1" destOrd="0" presId="urn:microsoft.com/office/officeart/2005/8/layout/bList2"/>
    <dgm:cxn modelId="{9D0528AE-7B8D-4073-9634-403B67BD3635}" type="presParOf" srcId="{2C2FAA67-7F55-4821-934C-1F6C77E70E8E}" destId="{223A6CEC-A7DD-40B5-809E-A2C42FD1C00A}" srcOrd="2" destOrd="0" presId="urn:microsoft.com/office/officeart/2005/8/layout/bList2"/>
    <dgm:cxn modelId="{31BCEA81-2365-437F-8A32-C3FF47A7C3EC}" type="presParOf" srcId="{2C2FAA67-7F55-4821-934C-1F6C77E70E8E}" destId="{9C2EBD6B-A738-4385-B654-C5E5A21C3CFE}" srcOrd="3" destOrd="0" presId="urn:microsoft.com/office/officeart/2005/8/layout/bList2"/>
    <dgm:cxn modelId="{A5FBB23C-BB32-44B6-8311-5F5AB4C2DC7C}" type="presParOf" srcId="{A7297E47-1198-4F5E-85E1-59FC97794C36}" destId="{4FC00DC9-229E-43A5-AC5D-F1A29B3C74C9}" srcOrd="1" destOrd="0" presId="urn:microsoft.com/office/officeart/2005/8/layout/bList2"/>
    <dgm:cxn modelId="{1F3AE603-11C4-48A1-8374-13A0CC9F9CD5}" type="presParOf" srcId="{A7297E47-1198-4F5E-85E1-59FC97794C36}" destId="{87E0778C-605E-4F38-8078-15A8972543D6}" srcOrd="2" destOrd="0" presId="urn:microsoft.com/office/officeart/2005/8/layout/bList2"/>
    <dgm:cxn modelId="{378A20F7-D4AF-468C-A268-4D5A7B496BF0}" type="presParOf" srcId="{87E0778C-605E-4F38-8078-15A8972543D6}" destId="{ACD85E09-400F-49DC-9842-0F296291EEBE}" srcOrd="0" destOrd="0" presId="urn:microsoft.com/office/officeart/2005/8/layout/bList2"/>
    <dgm:cxn modelId="{30DC34F1-26E9-41AE-B800-4220C4E502D5}" type="presParOf" srcId="{87E0778C-605E-4F38-8078-15A8972543D6}" destId="{598C2383-0AED-4AB3-B3FC-12F2452A8E03}" srcOrd="1" destOrd="0" presId="urn:microsoft.com/office/officeart/2005/8/layout/bList2"/>
    <dgm:cxn modelId="{E880AAD7-4840-4D02-A609-9ECBC277F22F}" type="presParOf" srcId="{87E0778C-605E-4F38-8078-15A8972543D6}" destId="{EC40C33D-9924-46DE-924A-CA853E69259C}" srcOrd="2" destOrd="0" presId="urn:microsoft.com/office/officeart/2005/8/layout/bList2"/>
    <dgm:cxn modelId="{C9CB46A4-DF00-4369-906F-B5985562C52F}" type="presParOf" srcId="{87E0778C-605E-4F38-8078-15A8972543D6}" destId="{67A9E63E-FDFA-4B90-8621-68DE49489CDC}" srcOrd="3" destOrd="0" presId="urn:microsoft.com/office/officeart/2005/8/layout/bList2"/>
    <dgm:cxn modelId="{0E149F46-A4D6-4715-994F-5C19DACDBDE3}" type="presParOf" srcId="{A7297E47-1198-4F5E-85E1-59FC97794C36}" destId="{8E10AFDA-E41D-43D0-9A23-3D2ECE7515A2}" srcOrd="3" destOrd="0" presId="urn:microsoft.com/office/officeart/2005/8/layout/bList2"/>
    <dgm:cxn modelId="{CE54DEDA-4E09-4B1C-B2CB-31E818CEB05F}" type="presParOf" srcId="{A7297E47-1198-4F5E-85E1-59FC97794C36}" destId="{3E43995F-24EF-40E0-B9D2-42A940DC2E4C}" srcOrd="4" destOrd="0" presId="urn:microsoft.com/office/officeart/2005/8/layout/bList2"/>
    <dgm:cxn modelId="{586A0932-76C6-4C13-BAD8-8C9BE0BDCEDB}" type="presParOf" srcId="{3E43995F-24EF-40E0-B9D2-42A940DC2E4C}" destId="{13D8D5E4-39CB-405B-9CE2-BDF48F394CE3}" srcOrd="0" destOrd="0" presId="urn:microsoft.com/office/officeart/2005/8/layout/bList2"/>
    <dgm:cxn modelId="{4E18784E-1FE6-4312-B4F9-44E655BB2FEF}" type="presParOf" srcId="{3E43995F-24EF-40E0-B9D2-42A940DC2E4C}" destId="{DBED12F1-FB8F-49DD-A377-7A6B0CA57EC8}" srcOrd="1" destOrd="0" presId="urn:microsoft.com/office/officeart/2005/8/layout/bList2"/>
    <dgm:cxn modelId="{C1F619C1-84BF-4DB0-8A77-2C4B58DE7889}" type="presParOf" srcId="{3E43995F-24EF-40E0-B9D2-42A940DC2E4C}" destId="{975809E2-1790-4291-9131-4897C00CED6A}" srcOrd="2" destOrd="0" presId="urn:microsoft.com/office/officeart/2005/8/layout/bList2"/>
    <dgm:cxn modelId="{2FCA0BC3-8703-43FB-9133-8DFB1D225767}" type="presParOf" srcId="{3E43995F-24EF-40E0-B9D2-42A940DC2E4C}" destId="{9D86BACE-9D43-4494-8CFB-F00416006538}"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59EE6-24A2-4651-996A-9AFB7B9FFC8F}">
      <dsp:nvSpPr>
        <dsp:cNvPr id="0" name=""/>
        <dsp:cNvSpPr/>
      </dsp:nvSpPr>
      <dsp:spPr>
        <a:xfrm>
          <a:off x="4314379" y="833483"/>
          <a:ext cx="3517558" cy="2951120"/>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a:ea typeface="+mn-ea"/>
              <a:cs typeface="+mn-cs"/>
            </a:rPr>
            <a:t>The Toolbox development journey</a:t>
          </a:r>
        </a:p>
      </dsp:txBody>
      <dsp:txXfrm>
        <a:off x="4829513" y="1265665"/>
        <a:ext cx="2487290" cy="2086756"/>
      </dsp:txXfrm>
    </dsp:sp>
    <dsp:sp modelId="{1EA0B330-A62A-423B-9436-56354426AF14}">
      <dsp:nvSpPr>
        <dsp:cNvPr id="0" name=""/>
        <dsp:cNvSpPr/>
      </dsp:nvSpPr>
      <dsp:spPr>
        <a:xfrm rot="10800000">
          <a:off x="3139813" y="172785"/>
          <a:ext cx="4222915" cy="4401972"/>
        </a:xfrm>
        <a:prstGeom prst="blockArc">
          <a:avLst>
            <a:gd name="adj1" fmla="val 16509444"/>
            <a:gd name="adj2" fmla="val 5088054"/>
            <a:gd name="adj3" fmla="val 524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641F8A4-CF11-4116-B4E6-8425449904ED}">
      <dsp:nvSpPr>
        <dsp:cNvPr id="0" name=""/>
        <dsp:cNvSpPr/>
      </dsp:nvSpPr>
      <dsp:spPr>
        <a:xfrm>
          <a:off x="3625771" y="0"/>
          <a:ext cx="1122624" cy="1122390"/>
        </a:xfrm>
        <a:prstGeom prst="ellipse">
          <a:avLst/>
        </a:prstGeom>
        <a:blipFill dpi="0" rotWithShape="1">
          <a:blip xmlns:r="http://schemas.openxmlformats.org/officeDocument/2006/relationships" r:embed="rId1" cstate="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4E1806DE-992B-4280-BAAA-DE6487DCDC77}">
      <dsp:nvSpPr>
        <dsp:cNvPr id="0" name=""/>
        <dsp:cNvSpPr/>
      </dsp:nvSpPr>
      <dsp:spPr>
        <a:xfrm>
          <a:off x="2000324" y="14358"/>
          <a:ext cx="1577107" cy="1086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r" defTabSz="1066800">
            <a:lnSpc>
              <a:spcPct val="90000"/>
            </a:lnSpc>
            <a:spcBef>
              <a:spcPct val="0"/>
            </a:spcBef>
            <a:spcAft>
              <a:spcPct val="10000"/>
            </a:spcAft>
            <a:buNone/>
          </a:pPr>
          <a:r>
            <a:rPr lang="en-US" sz="2400" kern="1200" dirty="0">
              <a:latin typeface="Century Gothic"/>
              <a:ea typeface="+mn-ea"/>
              <a:cs typeface="+mn-cs"/>
            </a:rPr>
            <a:t>Conceive</a:t>
          </a:r>
        </a:p>
      </dsp:txBody>
      <dsp:txXfrm>
        <a:off x="2000324" y="14358"/>
        <a:ext cx="1577107" cy="1086493"/>
      </dsp:txXfrm>
    </dsp:sp>
    <dsp:sp modelId="{7ACA9D6E-B4F2-44F7-ADFA-C71D9AD1611D}">
      <dsp:nvSpPr>
        <dsp:cNvPr id="0" name=""/>
        <dsp:cNvSpPr/>
      </dsp:nvSpPr>
      <dsp:spPr>
        <a:xfrm>
          <a:off x="2796567" y="1045330"/>
          <a:ext cx="1122624" cy="1122390"/>
        </a:xfrm>
        <a:prstGeom prst="ellipse">
          <a:avLst/>
        </a:prstGeom>
        <a:blipFill dpi="0" rotWithShape="1">
          <a:blip xmlns:r="http://schemas.openxmlformats.org/officeDocument/2006/relationships" r:embed="rId2" cstate="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63748CBD-72AB-475B-93BB-2E1E19EB7CDF}">
      <dsp:nvSpPr>
        <dsp:cNvPr id="0" name=""/>
        <dsp:cNvSpPr/>
      </dsp:nvSpPr>
      <dsp:spPr>
        <a:xfrm>
          <a:off x="1211359" y="1064954"/>
          <a:ext cx="1502779" cy="1086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r" defTabSz="1066800">
            <a:lnSpc>
              <a:spcPct val="90000"/>
            </a:lnSpc>
            <a:spcBef>
              <a:spcPct val="0"/>
            </a:spcBef>
            <a:spcAft>
              <a:spcPct val="10000"/>
            </a:spcAft>
            <a:buNone/>
          </a:pPr>
          <a:r>
            <a:rPr lang="en-US" sz="2400" kern="1200" dirty="0">
              <a:latin typeface="Century Gothic"/>
              <a:ea typeface="+mn-ea"/>
              <a:cs typeface="+mn-cs"/>
            </a:rPr>
            <a:t>Develop</a:t>
          </a:r>
        </a:p>
      </dsp:txBody>
      <dsp:txXfrm>
        <a:off x="1211359" y="1064954"/>
        <a:ext cx="1502779" cy="1086493"/>
      </dsp:txXfrm>
    </dsp:sp>
    <dsp:sp modelId="{07F3DE25-1642-45C2-B4F6-1F381AF4B3C9}">
      <dsp:nvSpPr>
        <dsp:cNvPr id="0" name=""/>
        <dsp:cNvSpPr/>
      </dsp:nvSpPr>
      <dsp:spPr>
        <a:xfrm>
          <a:off x="2800873" y="2582215"/>
          <a:ext cx="1122624" cy="1122390"/>
        </a:xfrm>
        <a:prstGeom prst="ellipse">
          <a:avLst/>
        </a:prstGeom>
        <a:blipFill dpi="0" rotWithShape="1">
          <a:blip xmlns:r="http://schemas.openxmlformats.org/officeDocument/2006/relationships" r:embed="rId3" cstate="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24DAAE03-8AA3-4374-B236-819FD4BAD3C8}">
      <dsp:nvSpPr>
        <dsp:cNvPr id="0" name=""/>
        <dsp:cNvSpPr/>
      </dsp:nvSpPr>
      <dsp:spPr>
        <a:xfrm>
          <a:off x="1211359" y="2600403"/>
          <a:ext cx="1502779" cy="1086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r" defTabSz="1066800">
            <a:lnSpc>
              <a:spcPct val="90000"/>
            </a:lnSpc>
            <a:spcBef>
              <a:spcPct val="0"/>
            </a:spcBef>
            <a:spcAft>
              <a:spcPct val="10000"/>
            </a:spcAft>
            <a:buNone/>
          </a:pPr>
          <a:r>
            <a:rPr lang="en-US" sz="2400" kern="1200" dirty="0">
              <a:latin typeface="Century Gothic"/>
              <a:ea typeface="+mn-ea"/>
              <a:cs typeface="+mn-cs"/>
            </a:rPr>
            <a:t>Test</a:t>
          </a:r>
        </a:p>
      </dsp:txBody>
      <dsp:txXfrm>
        <a:off x="1211359" y="2600403"/>
        <a:ext cx="1502779" cy="1086493"/>
      </dsp:txXfrm>
    </dsp:sp>
    <dsp:sp modelId="{37E17C6F-ED68-448D-88C1-BFA2E9B6DD18}">
      <dsp:nvSpPr>
        <dsp:cNvPr id="0" name=""/>
        <dsp:cNvSpPr/>
      </dsp:nvSpPr>
      <dsp:spPr>
        <a:xfrm>
          <a:off x="3625771" y="3663922"/>
          <a:ext cx="1122624" cy="1122390"/>
        </a:xfrm>
        <a:prstGeom prst="ellipse">
          <a:avLst/>
        </a:prstGeom>
        <a:blipFill dpi="0" rotWithShape="1">
          <a:blip xmlns:r="http://schemas.openxmlformats.org/officeDocument/2006/relationships" r:embed="rId4" cstate="print">
            <a:duotone>
              <a:schemeClr val="dk2">
                <a:hueOff val="0"/>
                <a:satOff val="0"/>
                <a:lumOff val="0"/>
                <a:alphaOff val="0"/>
                <a:shade val="20000"/>
                <a:satMod val="200000"/>
              </a:schemeClr>
              <a:schemeClr val="dk2">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9658C117-7785-4D2C-B987-9EA97BF9F6B2}">
      <dsp:nvSpPr>
        <dsp:cNvPr id="0" name=""/>
        <dsp:cNvSpPr/>
      </dsp:nvSpPr>
      <dsp:spPr>
        <a:xfrm>
          <a:off x="2037488" y="3686896"/>
          <a:ext cx="1502779" cy="1086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r" defTabSz="1066800">
            <a:lnSpc>
              <a:spcPct val="90000"/>
            </a:lnSpc>
            <a:spcBef>
              <a:spcPct val="0"/>
            </a:spcBef>
            <a:spcAft>
              <a:spcPct val="10000"/>
            </a:spcAft>
            <a:buNone/>
          </a:pPr>
          <a:r>
            <a:rPr lang="en-US" sz="2400" kern="1200" dirty="0">
              <a:latin typeface="Century Gothic"/>
              <a:ea typeface="+mn-ea"/>
              <a:cs typeface="+mn-cs"/>
            </a:rPr>
            <a:t>Refine</a:t>
          </a:r>
        </a:p>
      </dsp:txBody>
      <dsp:txXfrm>
        <a:off x="2037488" y="3686896"/>
        <a:ext cx="1502779" cy="10864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696B1-9512-434A-A2A6-1022CE198C9C}">
      <dsp:nvSpPr>
        <dsp:cNvPr id="0" name=""/>
        <dsp:cNvSpPr/>
      </dsp:nvSpPr>
      <dsp:spPr>
        <a:xfrm>
          <a:off x="1872826" y="220133"/>
          <a:ext cx="4368800" cy="151722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82F8FD-F5E7-41B0-882C-D80A42EEA3A9}">
      <dsp:nvSpPr>
        <dsp:cNvPr id="0" name=""/>
        <dsp:cNvSpPr/>
      </dsp:nvSpPr>
      <dsp:spPr>
        <a:xfrm>
          <a:off x="3640666" y="3935306"/>
          <a:ext cx="846666" cy="541866"/>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E8107A-7462-4E05-8AA8-26BA0798A353}">
      <dsp:nvSpPr>
        <dsp:cNvPr id="0" name=""/>
        <dsp:cNvSpPr/>
      </dsp:nvSpPr>
      <dsp:spPr>
        <a:xfrm>
          <a:off x="2031999" y="4368800"/>
          <a:ext cx="4064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Online platform</a:t>
          </a:r>
        </a:p>
      </dsp:txBody>
      <dsp:txXfrm>
        <a:off x="2031999" y="4368800"/>
        <a:ext cx="4064000" cy="1016000"/>
      </dsp:txXfrm>
    </dsp:sp>
    <dsp:sp modelId="{9FD16B0B-FFC9-4E7E-8214-11B6BBEC06E8}">
      <dsp:nvSpPr>
        <dsp:cNvPr id="0" name=""/>
        <dsp:cNvSpPr/>
      </dsp:nvSpPr>
      <dsp:spPr>
        <a:xfrm>
          <a:off x="3431531" y="1841843"/>
          <a:ext cx="1583283" cy="15493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ICT and Innovation</a:t>
          </a:r>
        </a:p>
      </dsp:txBody>
      <dsp:txXfrm>
        <a:off x="3663397" y="2068746"/>
        <a:ext cx="1119551" cy="1095583"/>
      </dsp:txXfrm>
    </dsp:sp>
    <dsp:sp modelId="{CCF1468D-7943-4188-A9CF-C76B247C54A3}">
      <dsp:nvSpPr>
        <dsp:cNvPr id="0" name=""/>
        <dsp:cNvSpPr/>
      </dsp:nvSpPr>
      <dsp:spPr>
        <a:xfrm>
          <a:off x="2133600" y="444500"/>
          <a:ext cx="1820311" cy="16255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Interregional discussion</a:t>
          </a:r>
        </a:p>
      </dsp:txBody>
      <dsp:txXfrm>
        <a:off x="2400178" y="682562"/>
        <a:ext cx="1287155" cy="1149465"/>
      </dsp:txXfrm>
    </dsp:sp>
    <dsp:sp modelId="{2FD4DE00-4A0D-4CA8-BE9E-09FC708C48D6}">
      <dsp:nvSpPr>
        <dsp:cNvPr id="0" name=""/>
        <dsp:cNvSpPr/>
      </dsp:nvSpPr>
      <dsp:spPr>
        <a:xfrm>
          <a:off x="3898891" y="330035"/>
          <a:ext cx="1583283" cy="15493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Member State demand driven</a:t>
          </a:r>
        </a:p>
      </dsp:txBody>
      <dsp:txXfrm>
        <a:off x="4130757" y="556938"/>
        <a:ext cx="1119551" cy="1095583"/>
      </dsp:txXfrm>
    </dsp:sp>
    <dsp:sp modelId="{B0A5F686-A0EB-44A5-B6F2-C0970F96CED7}">
      <dsp:nvSpPr>
        <dsp:cNvPr id="0" name=""/>
        <dsp:cNvSpPr/>
      </dsp:nvSpPr>
      <dsp:spPr>
        <a:xfrm>
          <a:off x="1693333" y="33866"/>
          <a:ext cx="4741333" cy="379306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FB20F-EC38-4A22-A10C-9508E92795CD}">
      <dsp:nvSpPr>
        <dsp:cNvPr id="0" name=""/>
        <dsp:cNvSpPr/>
      </dsp:nvSpPr>
      <dsp:spPr>
        <a:xfrm>
          <a:off x="1086909" y="120140"/>
          <a:ext cx="2609144" cy="26090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Multi-functional </a:t>
          </a:r>
        </a:p>
      </dsp:txBody>
      <dsp:txXfrm>
        <a:off x="1469009" y="502232"/>
        <a:ext cx="1844944" cy="1844904"/>
      </dsp:txXfrm>
    </dsp:sp>
    <dsp:sp modelId="{FD80C576-5638-4E9D-8F89-485C343C4C3B}">
      <dsp:nvSpPr>
        <dsp:cNvPr id="0" name=""/>
        <dsp:cNvSpPr/>
      </dsp:nvSpPr>
      <dsp:spPr>
        <a:xfrm>
          <a:off x="2575630" y="1268"/>
          <a:ext cx="290174" cy="2901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A56038-4A5D-4317-99F6-BA1B235DA4D2}">
      <dsp:nvSpPr>
        <dsp:cNvPr id="0" name=""/>
        <dsp:cNvSpPr/>
      </dsp:nvSpPr>
      <dsp:spPr>
        <a:xfrm>
          <a:off x="1888528" y="2535376"/>
          <a:ext cx="210109" cy="210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53406E-7D6E-4126-B0DD-346EC3248B94}">
      <dsp:nvSpPr>
        <dsp:cNvPr id="0" name=""/>
        <dsp:cNvSpPr/>
      </dsp:nvSpPr>
      <dsp:spPr>
        <a:xfrm>
          <a:off x="3863947" y="1179016"/>
          <a:ext cx="210109" cy="210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8AF4D3-6539-4A2A-AE2B-2D2AE6AFA35D}">
      <dsp:nvSpPr>
        <dsp:cNvPr id="0" name=""/>
        <dsp:cNvSpPr/>
      </dsp:nvSpPr>
      <dsp:spPr>
        <a:xfrm>
          <a:off x="2858526" y="2759099"/>
          <a:ext cx="290174" cy="2901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DCEBD6-91DB-4E11-9E7C-71BC324D553F}">
      <dsp:nvSpPr>
        <dsp:cNvPr id="0" name=""/>
        <dsp:cNvSpPr/>
      </dsp:nvSpPr>
      <dsp:spPr>
        <a:xfrm>
          <a:off x="1948213" y="413663"/>
          <a:ext cx="210109" cy="210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805432-5E5E-453D-9587-55F962ABE37D}">
      <dsp:nvSpPr>
        <dsp:cNvPr id="0" name=""/>
        <dsp:cNvSpPr/>
      </dsp:nvSpPr>
      <dsp:spPr>
        <a:xfrm>
          <a:off x="1285858" y="1616708"/>
          <a:ext cx="210109" cy="210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AA6E09-AD57-4FF5-9772-2488B24A87D0}">
      <dsp:nvSpPr>
        <dsp:cNvPr id="0" name=""/>
        <dsp:cNvSpPr/>
      </dsp:nvSpPr>
      <dsp:spPr>
        <a:xfrm>
          <a:off x="62261" y="425141"/>
          <a:ext cx="1479623" cy="13922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Large audience</a:t>
          </a:r>
        </a:p>
      </dsp:txBody>
      <dsp:txXfrm>
        <a:off x="278947" y="629028"/>
        <a:ext cx="1046251" cy="984455"/>
      </dsp:txXfrm>
    </dsp:sp>
    <dsp:sp modelId="{5E77D5AC-72EC-4C08-864D-999CA553F1DE}">
      <dsp:nvSpPr>
        <dsp:cNvPr id="0" name=""/>
        <dsp:cNvSpPr/>
      </dsp:nvSpPr>
      <dsp:spPr>
        <a:xfrm>
          <a:off x="2282059" y="422807"/>
          <a:ext cx="290174" cy="2901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CF20DC-0A85-4CDC-A3E3-0FAE99B7D15B}">
      <dsp:nvSpPr>
        <dsp:cNvPr id="0" name=""/>
        <dsp:cNvSpPr/>
      </dsp:nvSpPr>
      <dsp:spPr>
        <a:xfrm>
          <a:off x="371178" y="1962352"/>
          <a:ext cx="524546" cy="5245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B02E7C-5E4B-42B8-82A1-EA619F47C042}">
      <dsp:nvSpPr>
        <dsp:cNvPr id="0" name=""/>
        <dsp:cNvSpPr/>
      </dsp:nvSpPr>
      <dsp:spPr>
        <a:xfrm>
          <a:off x="3817443" y="-1268"/>
          <a:ext cx="1352695" cy="12471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Vast distances</a:t>
          </a:r>
        </a:p>
      </dsp:txBody>
      <dsp:txXfrm>
        <a:off x="4015541" y="181371"/>
        <a:ext cx="956499" cy="881857"/>
      </dsp:txXfrm>
    </dsp:sp>
    <dsp:sp modelId="{E26695DD-E368-4CF5-865A-11060E31084B}">
      <dsp:nvSpPr>
        <dsp:cNvPr id="0" name=""/>
        <dsp:cNvSpPr/>
      </dsp:nvSpPr>
      <dsp:spPr>
        <a:xfrm>
          <a:off x="3490311" y="824228"/>
          <a:ext cx="290174" cy="2901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9412EA-1DAC-4992-9664-7854F8B6FB10}">
      <dsp:nvSpPr>
        <dsp:cNvPr id="0" name=""/>
        <dsp:cNvSpPr/>
      </dsp:nvSpPr>
      <dsp:spPr>
        <a:xfrm>
          <a:off x="171744" y="2586582"/>
          <a:ext cx="210109" cy="210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AB04D9-26D3-44A8-B50E-91FA30F07F67}">
      <dsp:nvSpPr>
        <dsp:cNvPr id="0" name=""/>
        <dsp:cNvSpPr/>
      </dsp:nvSpPr>
      <dsp:spPr>
        <a:xfrm>
          <a:off x="2267017" y="2287268"/>
          <a:ext cx="210109" cy="210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6E577-7832-4BEC-9155-E65F6C108E7A}">
      <dsp:nvSpPr>
        <dsp:cNvPr id="0" name=""/>
        <dsp:cNvSpPr/>
      </dsp:nvSpPr>
      <dsp:spPr>
        <a:xfrm>
          <a:off x="153551" y="975350"/>
          <a:ext cx="2266503" cy="746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Partnership</a:t>
          </a:r>
        </a:p>
      </dsp:txBody>
      <dsp:txXfrm>
        <a:off x="153551" y="975350"/>
        <a:ext cx="2266503" cy="746916"/>
      </dsp:txXfrm>
    </dsp:sp>
    <dsp:sp modelId="{9A489131-F8E4-4887-B6C6-CFD353583FC5}">
      <dsp:nvSpPr>
        <dsp:cNvPr id="0" name=""/>
        <dsp:cNvSpPr/>
      </dsp:nvSpPr>
      <dsp:spPr>
        <a:xfrm>
          <a:off x="150976" y="748185"/>
          <a:ext cx="180290" cy="1802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D9A0A-7F31-43FC-90D4-184CE76C10D1}">
      <dsp:nvSpPr>
        <dsp:cNvPr id="0" name=""/>
        <dsp:cNvSpPr/>
      </dsp:nvSpPr>
      <dsp:spPr>
        <a:xfrm>
          <a:off x="277179" y="495779"/>
          <a:ext cx="180290" cy="1802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D82C57-054E-4B9B-9167-5938EDBC0099}">
      <dsp:nvSpPr>
        <dsp:cNvPr id="0" name=""/>
        <dsp:cNvSpPr/>
      </dsp:nvSpPr>
      <dsp:spPr>
        <a:xfrm>
          <a:off x="580066" y="546260"/>
          <a:ext cx="283312" cy="283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8C3D3D-25CA-489C-9E59-D6FF8376159C}">
      <dsp:nvSpPr>
        <dsp:cNvPr id="0" name=""/>
        <dsp:cNvSpPr/>
      </dsp:nvSpPr>
      <dsp:spPr>
        <a:xfrm>
          <a:off x="832472" y="268613"/>
          <a:ext cx="180290" cy="1802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EED96B-971A-4337-B987-AE745A3E9F0D}">
      <dsp:nvSpPr>
        <dsp:cNvPr id="0" name=""/>
        <dsp:cNvSpPr/>
      </dsp:nvSpPr>
      <dsp:spPr>
        <a:xfrm>
          <a:off x="1160600" y="167651"/>
          <a:ext cx="180290" cy="1802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FC763A-8A22-402A-BBF2-0C0F5B08150A}">
      <dsp:nvSpPr>
        <dsp:cNvPr id="0" name=""/>
        <dsp:cNvSpPr/>
      </dsp:nvSpPr>
      <dsp:spPr>
        <a:xfrm>
          <a:off x="1564450" y="344335"/>
          <a:ext cx="180290" cy="1802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631F09-85B6-4A26-AAD9-A723B435F84D}">
      <dsp:nvSpPr>
        <dsp:cNvPr id="0" name=""/>
        <dsp:cNvSpPr/>
      </dsp:nvSpPr>
      <dsp:spPr>
        <a:xfrm>
          <a:off x="1816856" y="470538"/>
          <a:ext cx="283312" cy="283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990546-40A7-4BFE-A344-07D7BA12451D}">
      <dsp:nvSpPr>
        <dsp:cNvPr id="0" name=""/>
        <dsp:cNvSpPr/>
      </dsp:nvSpPr>
      <dsp:spPr>
        <a:xfrm>
          <a:off x="2170225" y="748185"/>
          <a:ext cx="180290" cy="1802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3022F7-7B84-4E1E-A94B-30ACBDED2AF0}">
      <dsp:nvSpPr>
        <dsp:cNvPr id="0" name=""/>
        <dsp:cNvSpPr/>
      </dsp:nvSpPr>
      <dsp:spPr>
        <a:xfrm>
          <a:off x="2321668" y="1025832"/>
          <a:ext cx="180290" cy="1802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C2934B-FFBC-40C3-8C89-D782C9A10245}">
      <dsp:nvSpPr>
        <dsp:cNvPr id="0" name=""/>
        <dsp:cNvSpPr/>
      </dsp:nvSpPr>
      <dsp:spPr>
        <a:xfrm>
          <a:off x="1009156" y="495779"/>
          <a:ext cx="463603" cy="4636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4AC764-A8BF-4D55-B42B-BE31774C922C}">
      <dsp:nvSpPr>
        <dsp:cNvPr id="0" name=""/>
        <dsp:cNvSpPr/>
      </dsp:nvSpPr>
      <dsp:spPr>
        <a:xfrm>
          <a:off x="24773" y="1454922"/>
          <a:ext cx="180290" cy="1802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58CFB-10DE-480C-B966-271BE3E845E1}">
      <dsp:nvSpPr>
        <dsp:cNvPr id="0" name=""/>
        <dsp:cNvSpPr/>
      </dsp:nvSpPr>
      <dsp:spPr>
        <a:xfrm>
          <a:off x="176216" y="1682088"/>
          <a:ext cx="283312" cy="283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F19CD8-2B80-475F-A4DD-5BDD34C05DD0}">
      <dsp:nvSpPr>
        <dsp:cNvPr id="0" name=""/>
        <dsp:cNvSpPr/>
      </dsp:nvSpPr>
      <dsp:spPr>
        <a:xfrm>
          <a:off x="554825" y="1884012"/>
          <a:ext cx="412091" cy="4120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96882-DFC5-4A5E-9C3F-C314E332075F}">
      <dsp:nvSpPr>
        <dsp:cNvPr id="0" name=""/>
        <dsp:cNvSpPr/>
      </dsp:nvSpPr>
      <dsp:spPr>
        <a:xfrm>
          <a:off x="1084878" y="2212140"/>
          <a:ext cx="180290" cy="1802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30BCF-C2BC-466C-B590-87F4D39F18D0}">
      <dsp:nvSpPr>
        <dsp:cNvPr id="0" name=""/>
        <dsp:cNvSpPr/>
      </dsp:nvSpPr>
      <dsp:spPr>
        <a:xfrm>
          <a:off x="1185841" y="1884012"/>
          <a:ext cx="283312" cy="283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AE385A-CD26-4E64-BDE7-037F9004A5E0}">
      <dsp:nvSpPr>
        <dsp:cNvPr id="0" name=""/>
        <dsp:cNvSpPr/>
      </dsp:nvSpPr>
      <dsp:spPr>
        <a:xfrm>
          <a:off x="1438247" y="2237381"/>
          <a:ext cx="180290" cy="1802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40E4E0-BF31-4F45-94EC-BDFD0581B9FD}">
      <dsp:nvSpPr>
        <dsp:cNvPr id="0" name=""/>
        <dsp:cNvSpPr/>
      </dsp:nvSpPr>
      <dsp:spPr>
        <a:xfrm>
          <a:off x="1665412" y="1833531"/>
          <a:ext cx="412091" cy="4120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7B1D62-F407-4D72-AC0C-A1325BFFEB0D}">
      <dsp:nvSpPr>
        <dsp:cNvPr id="0" name=""/>
        <dsp:cNvSpPr/>
      </dsp:nvSpPr>
      <dsp:spPr>
        <a:xfrm>
          <a:off x="2220706" y="1732569"/>
          <a:ext cx="283312" cy="283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314F2-1FE5-422C-AE72-655CC8AC6C6C}">
      <dsp:nvSpPr>
        <dsp:cNvPr id="0" name=""/>
        <dsp:cNvSpPr/>
      </dsp:nvSpPr>
      <dsp:spPr>
        <a:xfrm>
          <a:off x="2504019" y="545840"/>
          <a:ext cx="832049" cy="1588473"/>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25AE26-8BDD-4E2D-B3BD-2A072036B1D3}">
      <dsp:nvSpPr>
        <dsp:cNvPr id="0" name=""/>
        <dsp:cNvSpPr/>
      </dsp:nvSpPr>
      <dsp:spPr>
        <a:xfrm>
          <a:off x="3336069" y="546612"/>
          <a:ext cx="2269226" cy="1588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Consultations</a:t>
          </a:r>
        </a:p>
      </dsp:txBody>
      <dsp:txXfrm>
        <a:off x="3336069" y="546612"/>
        <a:ext cx="2269226" cy="1588458"/>
      </dsp:txXfrm>
    </dsp:sp>
    <dsp:sp modelId="{08EABB88-DAD3-4238-99E1-540002E1D600}">
      <dsp:nvSpPr>
        <dsp:cNvPr id="0" name=""/>
        <dsp:cNvSpPr/>
      </dsp:nvSpPr>
      <dsp:spPr>
        <a:xfrm>
          <a:off x="5605295" y="545840"/>
          <a:ext cx="832049" cy="1588473"/>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2AD436-7F5F-4678-B504-472692B8B108}">
      <dsp:nvSpPr>
        <dsp:cNvPr id="0" name=""/>
        <dsp:cNvSpPr/>
      </dsp:nvSpPr>
      <dsp:spPr>
        <a:xfrm>
          <a:off x="6528114" y="414566"/>
          <a:ext cx="1928842" cy="19288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GB" sz="2600" kern="1200" dirty="0"/>
            <a:t>Pilot website</a:t>
          </a:r>
        </a:p>
      </dsp:txBody>
      <dsp:txXfrm>
        <a:off x="6810586" y="697038"/>
        <a:ext cx="1363898" cy="1363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AA89A-F4B3-48CF-A17E-FDF49F6049B7}">
      <dsp:nvSpPr>
        <dsp:cNvPr id="0" name=""/>
        <dsp:cNvSpPr/>
      </dsp:nvSpPr>
      <dsp:spPr>
        <a:xfrm>
          <a:off x="0" y="9851"/>
          <a:ext cx="69342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***Committed to a continuous development process***</a:t>
          </a:r>
        </a:p>
      </dsp:txBody>
      <dsp:txXfrm>
        <a:off x="31070" y="40921"/>
        <a:ext cx="6872060" cy="5743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11A40-CD5D-4C6F-85A9-B0A8040089A2}">
      <dsp:nvSpPr>
        <dsp:cNvPr id="0" name=""/>
        <dsp:cNvSpPr/>
      </dsp:nvSpPr>
      <dsp:spPr>
        <a:xfrm>
          <a:off x="3558631" y="3911153"/>
          <a:ext cx="140375" cy="1403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B4DE8-71DC-42C8-ABD0-6708D204436A}">
      <dsp:nvSpPr>
        <dsp:cNvPr id="0" name=""/>
        <dsp:cNvSpPr/>
      </dsp:nvSpPr>
      <dsp:spPr>
        <a:xfrm>
          <a:off x="3294343" y="4038408"/>
          <a:ext cx="140375" cy="1403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5BCBE4-8FB1-427F-9762-1E8BE1E943E7}">
      <dsp:nvSpPr>
        <dsp:cNvPr id="0" name=""/>
        <dsp:cNvSpPr/>
      </dsp:nvSpPr>
      <dsp:spPr>
        <a:xfrm>
          <a:off x="3017924" y="4138924"/>
          <a:ext cx="140375" cy="1403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5B38B4-996F-4AAD-946D-2779757D0E21}">
      <dsp:nvSpPr>
        <dsp:cNvPr id="0" name=""/>
        <dsp:cNvSpPr/>
      </dsp:nvSpPr>
      <dsp:spPr>
        <a:xfrm>
          <a:off x="4827212" y="2438074"/>
          <a:ext cx="140375" cy="1403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60989A-D546-4B2A-A168-CBC9A25E5BD2}">
      <dsp:nvSpPr>
        <dsp:cNvPr id="0" name=""/>
        <dsp:cNvSpPr/>
      </dsp:nvSpPr>
      <dsp:spPr>
        <a:xfrm>
          <a:off x="4721497" y="2697039"/>
          <a:ext cx="140375" cy="1403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410A7B-9F65-44BB-88A5-7721A21895E2}">
      <dsp:nvSpPr>
        <dsp:cNvPr id="0" name=""/>
        <dsp:cNvSpPr/>
      </dsp:nvSpPr>
      <dsp:spPr>
        <a:xfrm>
          <a:off x="4646110" y="488657"/>
          <a:ext cx="140375" cy="1403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B4629B-5740-4D8A-A651-6A95D2192849}">
      <dsp:nvSpPr>
        <dsp:cNvPr id="0" name=""/>
        <dsp:cNvSpPr/>
      </dsp:nvSpPr>
      <dsp:spPr>
        <a:xfrm>
          <a:off x="4840210" y="364869"/>
          <a:ext cx="140375" cy="1403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A505FE-0232-4CA7-AFFD-5EC4324F5908}">
      <dsp:nvSpPr>
        <dsp:cNvPr id="0" name=""/>
        <dsp:cNvSpPr/>
      </dsp:nvSpPr>
      <dsp:spPr>
        <a:xfrm>
          <a:off x="5035176" y="241081"/>
          <a:ext cx="140375" cy="1403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252478-DD1F-413D-8FA4-C00482C56C14}">
      <dsp:nvSpPr>
        <dsp:cNvPr id="0" name=""/>
        <dsp:cNvSpPr/>
      </dsp:nvSpPr>
      <dsp:spPr>
        <a:xfrm>
          <a:off x="5230143" y="364869"/>
          <a:ext cx="140375" cy="1403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A0DC60-A5AC-4B87-BAD5-B0ED0BDAAB30}">
      <dsp:nvSpPr>
        <dsp:cNvPr id="0" name=""/>
        <dsp:cNvSpPr/>
      </dsp:nvSpPr>
      <dsp:spPr>
        <a:xfrm>
          <a:off x="5425109" y="488657"/>
          <a:ext cx="140375" cy="1403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1C5949-1B99-4BEC-AB4E-388BDC40AB56}">
      <dsp:nvSpPr>
        <dsp:cNvPr id="0" name=""/>
        <dsp:cNvSpPr/>
      </dsp:nvSpPr>
      <dsp:spPr>
        <a:xfrm>
          <a:off x="5035176" y="502026"/>
          <a:ext cx="140375" cy="1403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8E0DB0-379F-42DA-B11C-F7BC975A64CC}">
      <dsp:nvSpPr>
        <dsp:cNvPr id="0" name=""/>
        <dsp:cNvSpPr/>
      </dsp:nvSpPr>
      <dsp:spPr>
        <a:xfrm>
          <a:off x="5035176" y="763467"/>
          <a:ext cx="140375" cy="1403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A3EF48-6DF1-4836-9FD3-8B516FACB947}">
      <dsp:nvSpPr>
        <dsp:cNvPr id="0" name=""/>
        <dsp:cNvSpPr/>
      </dsp:nvSpPr>
      <dsp:spPr>
        <a:xfrm>
          <a:off x="2334242" y="4459659"/>
          <a:ext cx="3025012" cy="811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294"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Mongolia</a:t>
          </a:r>
        </a:p>
      </dsp:txBody>
      <dsp:txXfrm>
        <a:off x="2373835" y="4499252"/>
        <a:ext cx="2945826" cy="731874"/>
      </dsp:txXfrm>
    </dsp:sp>
    <dsp:sp modelId="{5A24B6E9-340E-4FC2-8C15-1FB694DE2A32}">
      <dsp:nvSpPr>
        <dsp:cNvPr id="0" name=""/>
        <dsp:cNvSpPr/>
      </dsp:nvSpPr>
      <dsp:spPr>
        <a:xfrm>
          <a:off x="1495453" y="3642162"/>
          <a:ext cx="1402025" cy="140227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0503D7-5685-48D5-A129-1F102E72B2A3}">
      <dsp:nvSpPr>
        <dsp:cNvPr id="0" name=""/>
        <dsp:cNvSpPr/>
      </dsp:nvSpPr>
      <dsp:spPr>
        <a:xfrm>
          <a:off x="4279573" y="3406469"/>
          <a:ext cx="3025012" cy="811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294"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Sri Lanka</a:t>
          </a:r>
        </a:p>
      </dsp:txBody>
      <dsp:txXfrm>
        <a:off x="4319166" y="3446062"/>
        <a:ext cx="2945826" cy="731874"/>
      </dsp:txXfrm>
    </dsp:sp>
    <dsp:sp modelId="{D090585F-7CD5-4CBF-8340-5F8B886C5DD4}">
      <dsp:nvSpPr>
        <dsp:cNvPr id="0" name=""/>
        <dsp:cNvSpPr/>
      </dsp:nvSpPr>
      <dsp:spPr>
        <a:xfrm>
          <a:off x="7304585" y="3406469"/>
          <a:ext cx="2406318" cy="811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43180" rIns="43180" bIns="43180" numCol="1" spcCol="1270" anchor="ctr" anchorCtr="0">
          <a:noAutofit/>
        </a:bodyPr>
        <a:lstStyle/>
        <a:p>
          <a:pPr marL="0" lvl="0" indent="0" algn="l" defTabSz="755650">
            <a:lnSpc>
              <a:spcPct val="90000"/>
            </a:lnSpc>
            <a:spcBef>
              <a:spcPct val="0"/>
            </a:spcBef>
            <a:spcAft>
              <a:spcPct val="35000"/>
            </a:spcAft>
            <a:buNone/>
          </a:pPr>
          <a:r>
            <a:rPr lang="en-GB" sz="1700" kern="1200" dirty="0"/>
            <a:t>Additional partnership in Pakistan gained</a:t>
          </a:r>
        </a:p>
      </dsp:txBody>
      <dsp:txXfrm>
        <a:off x="7304585" y="3406469"/>
        <a:ext cx="2406318" cy="811060"/>
      </dsp:txXfrm>
    </dsp:sp>
    <dsp:sp modelId="{C52E1B5C-1631-4AA2-AEFD-EEEF5B5C90F6}">
      <dsp:nvSpPr>
        <dsp:cNvPr id="0" name=""/>
        <dsp:cNvSpPr/>
      </dsp:nvSpPr>
      <dsp:spPr>
        <a:xfrm>
          <a:off x="3440784" y="2588972"/>
          <a:ext cx="1402025" cy="140227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D4B19C-870F-4899-869B-4ADFB22E1A3F}">
      <dsp:nvSpPr>
        <dsp:cNvPr id="0" name=""/>
        <dsp:cNvSpPr/>
      </dsp:nvSpPr>
      <dsp:spPr>
        <a:xfrm>
          <a:off x="5172953" y="1809106"/>
          <a:ext cx="3025012" cy="811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294"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The Philippines</a:t>
          </a:r>
        </a:p>
      </dsp:txBody>
      <dsp:txXfrm>
        <a:off x="5212546" y="1848699"/>
        <a:ext cx="2945826" cy="731874"/>
      </dsp:txXfrm>
    </dsp:sp>
    <dsp:sp modelId="{B359AA88-F02E-46A5-A53C-3E1300AC34F2}">
      <dsp:nvSpPr>
        <dsp:cNvPr id="0" name=""/>
        <dsp:cNvSpPr/>
      </dsp:nvSpPr>
      <dsp:spPr>
        <a:xfrm>
          <a:off x="4334164" y="991609"/>
          <a:ext cx="1402025" cy="140227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7A3FC-ABDE-4C31-92DA-C982A870097C}">
      <dsp:nvSpPr>
        <dsp:cNvPr id="0" name=""/>
        <dsp:cNvSpPr/>
      </dsp:nvSpPr>
      <dsp:spPr>
        <a:xfrm>
          <a:off x="0" y="0"/>
          <a:ext cx="10515600" cy="1911292"/>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01EBE1-36B7-4338-890F-AA52927E78EC}">
      <dsp:nvSpPr>
        <dsp:cNvPr id="0" name=""/>
        <dsp:cNvSpPr/>
      </dsp:nvSpPr>
      <dsp:spPr>
        <a:xfrm>
          <a:off x="318846" y="254839"/>
          <a:ext cx="1829242" cy="140161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28A2D8-2750-443F-9BA0-B496A086A358}">
      <dsp:nvSpPr>
        <dsp:cNvPr id="0" name=""/>
        <dsp:cNvSpPr/>
      </dsp:nvSpPr>
      <dsp:spPr>
        <a:xfrm rot="10800000">
          <a:off x="318846" y="1911292"/>
          <a:ext cx="1829242" cy="2336024"/>
        </a:xfrm>
        <a:prstGeom prst="round2SameRect">
          <a:avLst>
            <a:gd name="adj1" fmla="val 10500"/>
            <a:gd name="adj2" fmla="val 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kern="1200"/>
            <a:t>Testing the pilot platform</a:t>
          </a:r>
        </a:p>
      </dsp:txBody>
      <dsp:txXfrm rot="10800000">
        <a:off x="375102" y="1911292"/>
        <a:ext cx="1716730" cy="2279768"/>
      </dsp:txXfrm>
    </dsp:sp>
    <dsp:sp modelId="{9BD0918C-CD70-496D-8938-824442C26AF3}">
      <dsp:nvSpPr>
        <dsp:cNvPr id="0" name=""/>
        <dsp:cNvSpPr/>
      </dsp:nvSpPr>
      <dsp:spPr>
        <a:xfrm>
          <a:off x="2331012" y="254839"/>
          <a:ext cx="1829242" cy="140161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2D650F-A089-4053-8656-F3B8ACD4969C}">
      <dsp:nvSpPr>
        <dsp:cNvPr id="0" name=""/>
        <dsp:cNvSpPr/>
      </dsp:nvSpPr>
      <dsp:spPr>
        <a:xfrm rot="10800000">
          <a:off x="2331012" y="1911292"/>
          <a:ext cx="1829242" cy="2336024"/>
        </a:xfrm>
        <a:prstGeom prst="round2SameRect">
          <a:avLst>
            <a:gd name="adj1" fmla="val 10500"/>
            <a:gd name="adj2" fmla="val 0"/>
          </a:avLst>
        </a:prstGeom>
        <a:solidFill>
          <a:schemeClr val="accent4">
            <a:hueOff val="-1759144"/>
            <a:satOff val="10560"/>
            <a:lumOff val="-9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kern="1200"/>
            <a:t>Compiling feedback</a:t>
          </a:r>
        </a:p>
      </dsp:txBody>
      <dsp:txXfrm rot="10800000">
        <a:off x="2387268" y="1911292"/>
        <a:ext cx="1716730" cy="2279768"/>
      </dsp:txXfrm>
    </dsp:sp>
    <dsp:sp modelId="{9B7454C2-E49E-43D2-8484-87DD91B30990}">
      <dsp:nvSpPr>
        <dsp:cNvPr id="0" name=""/>
        <dsp:cNvSpPr/>
      </dsp:nvSpPr>
      <dsp:spPr>
        <a:xfrm>
          <a:off x="4343178" y="254839"/>
          <a:ext cx="1829242" cy="140161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3B3A91-DF9F-4ED8-9967-E80A9761BB92}">
      <dsp:nvSpPr>
        <dsp:cNvPr id="0" name=""/>
        <dsp:cNvSpPr/>
      </dsp:nvSpPr>
      <dsp:spPr>
        <a:xfrm rot="10800000">
          <a:off x="4343178" y="1911292"/>
          <a:ext cx="1829242" cy="2336024"/>
        </a:xfrm>
        <a:prstGeom prst="round2SameRect">
          <a:avLst>
            <a:gd name="adj1" fmla="val 10500"/>
            <a:gd name="adj2" fmla="val 0"/>
          </a:avLst>
        </a:prstGeom>
        <a:solidFill>
          <a:schemeClr val="accent4">
            <a:hueOff val="-3518287"/>
            <a:satOff val="21119"/>
            <a:lumOff val="-1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kern="1200"/>
            <a:t>Deeping our knowledge base</a:t>
          </a:r>
        </a:p>
      </dsp:txBody>
      <dsp:txXfrm rot="10800000">
        <a:off x="4399434" y="1911292"/>
        <a:ext cx="1716730" cy="2279768"/>
      </dsp:txXfrm>
    </dsp:sp>
    <dsp:sp modelId="{2C761ED9-84D1-4804-B075-B8BD109E0B6B}">
      <dsp:nvSpPr>
        <dsp:cNvPr id="0" name=""/>
        <dsp:cNvSpPr/>
      </dsp:nvSpPr>
      <dsp:spPr>
        <a:xfrm>
          <a:off x="6355345" y="254839"/>
          <a:ext cx="1829242" cy="1401614"/>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2E5657-5477-422F-97A0-B2F946374B38}">
      <dsp:nvSpPr>
        <dsp:cNvPr id="0" name=""/>
        <dsp:cNvSpPr/>
      </dsp:nvSpPr>
      <dsp:spPr>
        <a:xfrm rot="10800000">
          <a:off x="6355345" y="1911292"/>
          <a:ext cx="1829242" cy="2336024"/>
        </a:xfrm>
        <a:prstGeom prst="round2SameRect">
          <a:avLst>
            <a:gd name="adj1" fmla="val 10500"/>
            <a:gd name="adj2" fmla="val 0"/>
          </a:avLst>
        </a:prstGeom>
        <a:solidFill>
          <a:schemeClr val="accent4">
            <a:hueOff val="-5277431"/>
            <a:satOff val="31679"/>
            <a:lumOff val="-27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GB" sz="1800" kern="1200"/>
            <a:t>Gathering inputs from national stakeholders</a:t>
          </a:r>
        </a:p>
        <a:p>
          <a:pPr marL="114300" lvl="1" indent="-114300" algn="l" defTabSz="622300">
            <a:lnSpc>
              <a:spcPct val="90000"/>
            </a:lnSpc>
            <a:spcBef>
              <a:spcPct val="0"/>
            </a:spcBef>
            <a:spcAft>
              <a:spcPct val="15000"/>
            </a:spcAft>
            <a:buChar char="•"/>
          </a:pPr>
          <a:r>
            <a:rPr lang="en-GB" sz="1400" kern="1200"/>
            <a:t>Interviews</a:t>
          </a:r>
        </a:p>
        <a:p>
          <a:pPr marL="114300" lvl="1" indent="-114300" algn="l" defTabSz="622300">
            <a:lnSpc>
              <a:spcPct val="90000"/>
            </a:lnSpc>
            <a:spcBef>
              <a:spcPct val="0"/>
            </a:spcBef>
            <a:spcAft>
              <a:spcPct val="15000"/>
            </a:spcAft>
            <a:buChar char="•"/>
          </a:pPr>
          <a:r>
            <a:rPr lang="en-GB" sz="1400" kern="1200"/>
            <a:t>Training modules</a:t>
          </a:r>
        </a:p>
        <a:p>
          <a:pPr marL="114300" lvl="1" indent="-114300" algn="l" defTabSz="622300">
            <a:lnSpc>
              <a:spcPct val="90000"/>
            </a:lnSpc>
            <a:spcBef>
              <a:spcPct val="0"/>
            </a:spcBef>
            <a:spcAft>
              <a:spcPct val="15000"/>
            </a:spcAft>
            <a:buChar char="•"/>
          </a:pPr>
          <a:r>
            <a:rPr lang="en-GB" sz="1400" kern="1200"/>
            <a:t>Policy analysis</a:t>
          </a:r>
        </a:p>
      </dsp:txBody>
      <dsp:txXfrm rot="10800000">
        <a:off x="6411601" y="1911292"/>
        <a:ext cx="1716730" cy="2279768"/>
      </dsp:txXfrm>
    </dsp:sp>
    <dsp:sp modelId="{D4E7F2AC-ABBE-4782-8DC2-0988376CA3BE}">
      <dsp:nvSpPr>
        <dsp:cNvPr id="0" name=""/>
        <dsp:cNvSpPr/>
      </dsp:nvSpPr>
      <dsp:spPr>
        <a:xfrm>
          <a:off x="8367511" y="254839"/>
          <a:ext cx="1829242" cy="1401614"/>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F6792D-10C8-42A9-833D-8222D9027626}">
      <dsp:nvSpPr>
        <dsp:cNvPr id="0" name=""/>
        <dsp:cNvSpPr/>
      </dsp:nvSpPr>
      <dsp:spPr>
        <a:xfrm rot="10800000">
          <a:off x="8367511" y="1911292"/>
          <a:ext cx="1829242" cy="2336024"/>
        </a:xfrm>
        <a:prstGeom prst="round2SameRect">
          <a:avLst>
            <a:gd name="adj1" fmla="val 10500"/>
            <a:gd name="adj2" fmla="val 0"/>
          </a:avLst>
        </a:prstGeom>
        <a:solidFill>
          <a:schemeClr val="accent4">
            <a:hueOff val="-7036575"/>
            <a:satOff val="42238"/>
            <a:lumOff val="-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GB" sz="1800" kern="1200"/>
            <a:t>Capacity building </a:t>
          </a:r>
        </a:p>
      </dsp:txBody>
      <dsp:txXfrm rot="10800000">
        <a:off x="8423767" y="1911292"/>
        <a:ext cx="1716730" cy="22797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51BB0-A9D4-4635-BFFA-5A2F2403812D}">
      <dsp:nvSpPr>
        <dsp:cNvPr id="0" name=""/>
        <dsp:cNvSpPr/>
      </dsp:nvSpPr>
      <dsp:spPr>
        <a:xfrm>
          <a:off x="1355328" y="661"/>
          <a:ext cx="2579687" cy="206375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E96346-CC62-4341-8318-CF93EF3E7DAB}">
      <dsp:nvSpPr>
        <dsp:cNvPr id="0" name=""/>
        <dsp:cNvSpPr/>
      </dsp:nvSpPr>
      <dsp:spPr>
        <a:xfrm>
          <a:off x="1587500" y="1858036"/>
          <a:ext cx="2295921" cy="722312"/>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AUYA</a:t>
          </a:r>
        </a:p>
      </dsp:txBody>
      <dsp:txXfrm>
        <a:off x="1587500" y="1858036"/>
        <a:ext cx="2295921" cy="722312"/>
      </dsp:txXfrm>
    </dsp:sp>
    <dsp:sp modelId="{368F8E49-BD95-4A70-8405-C523F1683492}">
      <dsp:nvSpPr>
        <dsp:cNvPr id="0" name=""/>
        <dsp:cNvSpPr/>
      </dsp:nvSpPr>
      <dsp:spPr>
        <a:xfrm>
          <a:off x="4192984" y="661"/>
          <a:ext cx="2579687" cy="206375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FFC0DD-4519-4CE2-97F1-2ED3EC41FA27}">
      <dsp:nvSpPr>
        <dsp:cNvPr id="0" name=""/>
        <dsp:cNvSpPr/>
      </dsp:nvSpPr>
      <dsp:spPr>
        <a:xfrm>
          <a:off x="4425156" y="1858036"/>
          <a:ext cx="2295921" cy="722312"/>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SEWF</a:t>
          </a:r>
        </a:p>
      </dsp:txBody>
      <dsp:txXfrm>
        <a:off x="4425156" y="1858036"/>
        <a:ext cx="2295921" cy="722312"/>
      </dsp:txXfrm>
    </dsp:sp>
    <dsp:sp modelId="{FC262F70-5168-444C-8A63-14D297531E83}">
      <dsp:nvSpPr>
        <dsp:cNvPr id="0" name=""/>
        <dsp:cNvSpPr/>
      </dsp:nvSpPr>
      <dsp:spPr>
        <a:xfrm>
          <a:off x="1355328" y="2838317"/>
          <a:ext cx="2579687" cy="206375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1000" r="-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4A48FB-1731-410C-8241-6DE4F3A08B2C}">
      <dsp:nvSpPr>
        <dsp:cNvPr id="0" name=""/>
        <dsp:cNvSpPr/>
      </dsp:nvSpPr>
      <dsp:spPr>
        <a:xfrm>
          <a:off x="1587500" y="4695692"/>
          <a:ext cx="2295921" cy="722312"/>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DESA &amp; Commonwealth</a:t>
          </a:r>
        </a:p>
      </dsp:txBody>
      <dsp:txXfrm>
        <a:off x="1587500" y="4695692"/>
        <a:ext cx="2295921" cy="722312"/>
      </dsp:txXfrm>
    </dsp:sp>
    <dsp:sp modelId="{AD6E19D9-8C0F-466A-BA86-CEC295FE4DC6}">
      <dsp:nvSpPr>
        <dsp:cNvPr id="0" name=""/>
        <dsp:cNvSpPr/>
      </dsp:nvSpPr>
      <dsp:spPr>
        <a:xfrm>
          <a:off x="4192984" y="2838317"/>
          <a:ext cx="2579687" cy="2063750"/>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4E951F-6D62-420A-9DE9-6DBB5B08B8AF}">
      <dsp:nvSpPr>
        <dsp:cNvPr id="0" name=""/>
        <dsp:cNvSpPr/>
      </dsp:nvSpPr>
      <dsp:spPr>
        <a:xfrm>
          <a:off x="4425156" y="4695692"/>
          <a:ext cx="2295921" cy="722312"/>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i="0" kern="1200" dirty="0"/>
            <a:t>MIYD</a:t>
          </a:r>
          <a:endParaRPr lang="en-US" sz="2000" kern="1200" dirty="0"/>
        </a:p>
      </dsp:txBody>
      <dsp:txXfrm>
        <a:off x="4425156" y="4695692"/>
        <a:ext cx="2295921" cy="7223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C7C03-36C8-41B0-8D69-E86438D63079}">
      <dsp:nvSpPr>
        <dsp:cNvPr id="0" name=""/>
        <dsp:cNvSpPr/>
      </dsp:nvSpPr>
      <dsp:spPr>
        <a:xfrm>
          <a:off x="17101" y="4110"/>
          <a:ext cx="3446013" cy="257237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070" tIns="156210" rIns="52070" bIns="52070" numCol="1" spcCol="1270" anchor="t" anchorCtr="0">
          <a:noAutofit/>
        </a:bodyPr>
        <a:lstStyle/>
        <a:p>
          <a:pPr marL="285750" lvl="1" indent="-285750" algn="l" defTabSz="1822450">
            <a:lnSpc>
              <a:spcPct val="90000"/>
            </a:lnSpc>
            <a:spcBef>
              <a:spcPct val="0"/>
            </a:spcBef>
            <a:spcAft>
              <a:spcPct val="15000"/>
            </a:spcAft>
            <a:buFontTx/>
            <a:buNone/>
          </a:pPr>
          <a:r>
            <a:rPr lang="en-GB" sz="4100" kern="1200" dirty="0"/>
            <a:t>Adjust and fine-tune the Toolbox</a:t>
          </a:r>
        </a:p>
      </dsp:txBody>
      <dsp:txXfrm>
        <a:off x="77375" y="64384"/>
        <a:ext cx="3325465" cy="2512102"/>
      </dsp:txXfrm>
    </dsp:sp>
    <dsp:sp modelId="{223A6CEC-A7DD-40B5-809E-A2C42FD1C00A}">
      <dsp:nvSpPr>
        <dsp:cNvPr id="0" name=""/>
        <dsp:cNvSpPr/>
      </dsp:nvSpPr>
      <dsp:spPr>
        <a:xfrm>
          <a:off x="17101" y="2576487"/>
          <a:ext cx="3446013" cy="11061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en-GB" sz="2600" kern="1200" dirty="0"/>
            <a:t>Based on the feedback in the test phase</a:t>
          </a:r>
        </a:p>
      </dsp:txBody>
      <dsp:txXfrm>
        <a:off x="17101" y="2576487"/>
        <a:ext cx="2426770" cy="1106121"/>
      </dsp:txXfrm>
    </dsp:sp>
    <dsp:sp modelId="{9C2EBD6B-A738-4385-B654-C5E5A21C3CFE}">
      <dsp:nvSpPr>
        <dsp:cNvPr id="0" name=""/>
        <dsp:cNvSpPr/>
      </dsp:nvSpPr>
      <dsp:spPr>
        <a:xfrm>
          <a:off x="2541353" y="2752184"/>
          <a:ext cx="1206104" cy="12061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D85E09-400F-49DC-9842-0F296291EEBE}">
      <dsp:nvSpPr>
        <dsp:cNvPr id="0" name=""/>
        <dsp:cNvSpPr/>
      </dsp:nvSpPr>
      <dsp:spPr>
        <a:xfrm>
          <a:off x="4046263" y="4110"/>
          <a:ext cx="3446013" cy="257237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070" tIns="156210" rIns="52070" bIns="52070" numCol="1" spcCol="1270" anchor="t" anchorCtr="0">
          <a:noAutofit/>
        </a:bodyPr>
        <a:lstStyle/>
        <a:p>
          <a:pPr marL="285750" lvl="1" indent="-285750" algn="l" defTabSz="1822450">
            <a:lnSpc>
              <a:spcPct val="90000"/>
            </a:lnSpc>
            <a:spcBef>
              <a:spcPct val="0"/>
            </a:spcBef>
            <a:spcAft>
              <a:spcPct val="15000"/>
            </a:spcAft>
            <a:buFontTx/>
            <a:buNone/>
          </a:pPr>
          <a:r>
            <a:rPr lang="en-GB" sz="4100" kern="1200" dirty="0"/>
            <a:t>Optimize the user experience</a:t>
          </a:r>
        </a:p>
      </dsp:txBody>
      <dsp:txXfrm>
        <a:off x="4106537" y="64384"/>
        <a:ext cx="3325465" cy="2512102"/>
      </dsp:txXfrm>
    </dsp:sp>
    <dsp:sp modelId="{EC40C33D-9924-46DE-924A-CA853E69259C}">
      <dsp:nvSpPr>
        <dsp:cNvPr id="0" name=""/>
        <dsp:cNvSpPr/>
      </dsp:nvSpPr>
      <dsp:spPr>
        <a:xfrm>
          <a:off x="4046263" y="2576487"/>
          <a:ext cx="3446013" cy="11061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endParaRPr lang="en-GB" sz="2600" kern="1200" dirty="0"/>
        </a:p>
      </dsp:txBody>
      <dsp:txXfrm>
        <a:off x="4046263" y="2576487"/>
        <a:ext cx="2426770" cy="1106121"/>
      </dsp:txXfrm>
    </dsp:sp>
    <dsp:sp modelId="{67A9E63E-FDFA-4B90-8621-68DE49489CDC}">
      <dsp:nvSpPr>
        <dsp:cNvPr id="0" name=""/>
        <dsp:cNvSpPr/>
      </dsp:nvSpPr>
      <dsp:spPr>
        <a:xfrm>
          <a:off x="6570515" y="2752184"/>
          <a:ext cx="1206104" cy="120610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D8D5E4-39CB-405B-9CE2-BDF48F394CE3}">
      <dsp:nvSpPr>
        <dsp:cNvPr id="0" name=""/>
        <dsp:cNvSpPr/>
      </dsp:nvSpPr>
      <dsp:spPr>
        <a:xfrm>
          <a:off x="8075424" y="4110"/>
          <a:ext cx="3446013" cy="257237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070" tIns="156210" rIns="52070" bIns="52070" numCol="1" spcCol="1270" anchor="t" anchorCtr="0">
          <a:noAutofit/>
        </a:bodyPr>
        <a:lstStyle/>
        <a:p>
          <a:pPr marL="285750" lvl="1" indent="-285750" algn="l" defTabSz="1822450">
            <a:lnSpc>
              <a:spcPct val="90000"/>
            </a:lnSpc>
            <a:spcBef>
              <a:spcPct val="0"/>
            </a:spcBef>
            <a:spcAft>
              <a:spcPct val="15000"/>
            </a:spcAft>
            <a:buFontTx/>
            <a:buNone/>
          </a:pPr>
          <a:r>
            <a:rPr lang="en-GB" sz="4100" kern="1200" dirty="0"/>
            <a:t>Additional content</a:t>
          </a:r>
        </a:p>
      </dsp:txBody>
      <dsp:txXfrm>
        <a:off x="8135698" y="64384"/>
        <a:ext cx="3325465" cy="2512102"/>
      </dsp:txXfrm>
    </dsp:sp>
    <dsp:sp modelId="{975809E2-1790-4291-9131-4897C00CED6A}">
      <dsp:nvSpPr>
        <dsp:cNvPr id="0" name=""/>
        <dsp:cNvSpPr/>
      </dsp:nvSpPr>
      <dsp:spPr>
        <a:xfrm>
          <a:off x="8075424" y="2576487"/>
          <a:ext cx="3446013" cy="11061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0" rIns="33020" bIns="0" numCol="1" spcCol="1270" anchor="ctr" anchorCtr="0">
          <a:noAutofit/>
        </a:bodyPr>
        <a:lstStyle/>
        <a:p>
          <a:pPr marL="0" lvl="0" indent="0" algn="l" defTabSz="1155700">
            <a:lnSpc>
              <a:spcPct val="90000"/>
            </a:lnSpc>
            <a:spcBef>
              <a:spcPct val="0"/>
            </a:spcBef>
            <a:spcAft>
              <a:spcPct val="35000"/>
            </a:spcAft>
            <a:buNone/>
          </a:pPr>
          <a:r>
            <a:rPr lang="en-GB" sz="2600" kern="1200" dirty="0"/>
            <a:t>From Africa and Western Asia </a:t>
          </a:r>
        </a:p>
      </dsp:txBody>
      <dsp:txXfrm>
        <a:off x="8075424" y="2576487"/>
        <a:ext cx="2426770" cy="1106121"/>
      </dsp:txXfrm>
    </dsp:sp>
    <dsp:sp modelId="{9D86BACE-9D43-4494-8CFB-F00416006538}">
      <dsp:nvSpPr>
        <dsp:cNvPr id="0" name=""/>
        <dsp:cNvSpPr/>
      </dsp:nvSpPr>
      <dsp:spPr>
        <a:xfrm>
          <a:off x="10599677" y="2752184"/>
          <a:ext cx="1206104" cy="120610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BEB64-35AE-4293-AF4C-38F790147BED}" type="datetimeFigureOut">
              <a:rPr lang="en-US"/>
              <a:t>20/11/2017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A391BE-477F-4938-A1CE-A0BB2F14A406}" type="slidenum">
              <a:rPr/>
              <a:t>‹#›</a:t>
            </a:fld>
            <a:endParaRPr/>
          </a:p>
        </p:txBody>
      </p:sp>
    </p:spTree>
    <p:extLst>
      <p:ext uri="{BB962C8B-B14F-4D97-AF65-F5344CB8AC3E}">
        <p14:creationId xmlns:p14="http://schemas.microsoft.com/office/powerpoint/2010/main" val="103838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AE60B-075F-4DD5-8053-C8426E2D0DAD}" type="datetimeFigureOut">
              <a:rPr lang="en-US"/>
              <a:t>20/11/2017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799C3-014C-4660-8E6C-35FB9C38CE6F}" type="slidenum">
              <a:rPr/>
              <a:t>‹#›</a:t>
            </a:fld>
            <a:endParaRPr/>
          </a:p>
        </p:txBody>
      </p:sp>
    </p:spTree>
    <p:extLst>
      <p:ext uri="{BB962C8B-B14F-4D97-AF65-F5344CB8AC3E}">
        <p14:creationId xmlns:p14="http://schemas.microsoft.com/office/powerpoint/2010/main" val="1611354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nsplash.com/photos/RJ498czEcVU?utm_source=unsplash&amp;utm_medium=referral&amp;utm_content=creditCopyTex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unsplash.com/?utm_source=unsplash&amp;utm_medium=referral&amp;utm_content=creditCopyTex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Two levels of testing: </a:t>
            </a:r>
          </a:p>
          <a:p>
            <a:pPr marL="628650" lvl="1" indent="-171450">
              <a:buFont typeface="Arial" panose="020B0604020202020204" pitchFamily="34" charset="0"/>
              <a:buChar char="•"/>
            </a:pPr>
            <a:r>
              <a:rPr lang="en-GB" dirty="0"/>
              <a:t>A deep level with select national partners</a:t>
            </a:r>
          </a:p>
          <a:p>
            <a:pPr marL="628650" lvl="1" indent="-171450">
              <a:buFont typeface="Arial" panose="020B0604020202020204" pitchFamily="34" charset="0"/>
              <a:buChar char="•"/>
            </a:pPr>
            <a:r>
              <a:rPr lang="en-GB" dirty="0"/>
              <a:t>A broader level with a variety of audiences at relevant workshops and meetings</a:t>
            </a:r>
          </a:p>
          <a:p>
            <a:pPr marL="171450" lvl="0" indent="-171450">
              <a:buFont typeface="Arial" panose="020B0604020202020204" pitchFamily="34" charset="0"/>
              <a:buChar char="•"/>
            </a:pPr>
            <a:r>
              <a:rPr lang="en-GB" dirty="0"/>
              <a:t>At the national level, partners not only helped test the Toolbox during national workshops, they also generated a lot of the content that is now featured on the Toolbox</a:t>
            </a:r>
          </a:p>
        </p:txBody>
      </p:sp>
      <p:sp>
        <p:nvSpPr>
          <p:cNvPr id="4" name="Slide Number Placeholder 3"/>
          <p:cNvSpPr>
            <a:spLocks noGrp="1"/>
          </p:cNvSpPr>
          <p:nvPr>
            <p:ph type="sldNum" sz="quarter" idx="10"/>
          </p:nvPr>
        </p:nvSpPr>
        <p:spPr/>
        <p:txBody>
          <a:bodyPr/>
          <a:lstStyle/>
          <a:p>
            <a:fld id="{965799C3-014C-4660-8E6C-35FB9C38CE6F}" type="slidenum">
              <a:rPr lang="en-GB" smtClean="0"/>
              <a:t>4</a:t>
            </a:fld>
            <a:endParaRPr lang="en-GB"/>
          </a:p>
        </p:txBody>
      </p:sp>
    </p:spTree>
    <p:extLst>
      <p:ext uri="{BB962C8B-B14F-4D97-AF65-F5344CB8AC3E}">
        <p14:creationId xmlns:p14="http://schemas.microsoft.com/office/powerpoint/2010/main" val="1263169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177800" lvl="0" indent="-107950" rtl="0">
              <a:lnSpc>
                <a:spcPct val="115000"/>
              </a:lnSpc>
              <a:spcBef>
                <a:spcPts val="800"/>
              </a:spcBef>
              <a:spcAft>
                <a:spcPts val="1600"/>
              </a:spcAft>
              <a:buClr>
                <a:schemeClr val="dk1"/>
              </a:buClr>
              <a:buSzPct val="78571"/>
              <a:buFont typeface="Arial"/>
              <a:buNone/>
            </a:pPr>
            <a:r>
              <a:rPr lang="en" sz="1400"/>
              <a:t>Ulaanbaatar Soup (UB Soup) is a youth entrepreneurship initiative implemented by the Mongolian Youth Council. </a:t>
            </a:r>
          </a:p>
          <a:p>
            <a:pPr marL="139700" lvl="0" indent="-69850" rtl="0">
              <a:lnSpc>
                <a:spcPct val="115000"/>
              </a:lnSpc>
              <a:spcBef>
                <a:spcPts val="800"/>
              </a:spcBef>
              <a:spcAft>
                <a:spcPts val="1600"/>
              </a:spcAft>
              <a:buClr>
                <a:schemeClr val="dk1"/>
              </a:buClr>
              <a:buSzPct val="78571"/>
              <a:buFont typeface="Arial"/>
              <a:buNone/>
            </a:pPr>
            <a:r>
              <a:rPr lang="en" sz="1400">
                <a:latin typeface="Times New Roman"/>
                <a:ea typeface="Times New Roman"/>
                <a:cs typeface="Times New Roman"/>
                <a:sym typeface="Times New Roman"/>
              </a:rPr>
              <a:t>People get together and enjoy a meal, participants then present on his or her project.</a:t>
            </a:r>
          </a:p>
          <a:p>
            <a:pPr marL="139700" lvl="0" indent="-69850" rtl="0">
              <a:lnSpc>
                <a:spcPct val="115000"/>
              </a:lnSpc>
              <a:spcBef>
                <a:spcPts val="800"/>
              </a:spcBef>
              <a:spcAft>
                <a:spcPts val="1600"/>
              </a:spcAft>
              <a:buClr>
                <a:schemeClr val="dk1"/>
              </a:buClr>
              <a:buSzPct val="78571"/>
              <a:buFont typeface="Arial"/>
              <a:buNone/>
            </a:pPr>
            <a:r>
              <a:rPr lang="en" sz="1400">
                <a:latin typeface="Times New Roman"/>
                <a:ea typeface="Times New Roman"/>
                <a:cs typeface="Times New Roman"/>
                <a:sym typeface="Times New Roman"/>
              </a:rPr>
              <a:t>Audience members vote on which project benefits society most.</a:t>
            </a:r>
          </a:p>
          <a:p>
            <a:pPr marL="139700" lvl="0" indent="-69850" rtl="0">
              <a:lnSpc>
                <a:spcPct val="115000"/>
              </a:lnSpc>
              <a:spcBef>
                <a:spcPts val="800"/>
              </a:spcBef>
              <a:spcAft>
                <a:spcPts val="1600"/>
              </a:spcAft>
              <a:buClr>
                <a:schemeClr val="dk1"/>
              </a:buClr>
              <a:buSzPct val="78571"/>
              <a:buFont typeface="Arial"/>
              <a:buNone/>
            </a:pPr>
            <a:r>
              <a:rPr lang="en" sz="1400">
                <a:latin typeface="Times New Roman"/>
                <a:ea typeface="Times New Roman"/>
                <a:cs typeface="Times New Roman"/>
                <a:sym typeface="Times New Roman"/>
              </a:rPr>
              <a:t>Project with the most votes receives all of the funds from meals sales</a:t>
            </a:r>
          </a:p>
          <a:p>
            <a:pPr marL="139700" lvl="0" indent="-69850" rtl="0">
              <a:lnSpc>
                <a:spcPct val="90000"/>
              </a:lnSpc>
              <a:spcBef>
                <a:spcPts val="800"/>
              </a:spcBef>
              <a:spcAft>
                <a:spcPts val="1600"/>
              </a:spcAft>
              <a:buClr>
                <a:schemeClr val="dk1"/>
              </a:buClr>
              <a:buSzPct val="52380"/>
              <a:buFont typeface="Arial"/>
              <a:buNone/>
            </a:pPr>
            <a:endParaRPr sz="2100">
              <a:latin typeface="Calibri"/>
              <a:ea typeface="Calibri"/>
              <a:cs typeface="Calibri"/>
              <a:sym typeface="Calibri"/>
            </a:endParaRPr>
          </a:p>
          <a:p>
            <a:pPr marL="177800" lvl="0" indent="-107950" rtl="0">
              <a:lnSpc>
                <a:spcPct val="90000"/>
              </a:lnSpc>
              <a:spcBef>
                <a:spcPts val="800"/>
              </a:spcBef>
              <a:spcAft>
                <a:spcPts val="1600"/>
              </a:spcAft>
              <a:buClr>
                <a:schemeClr val="dk1"/>
              </a:buClr>
              <a:buSzPct val="91666"/>
              <a:buFont typeface="Arial"/>
              <a:buNone/>
            </a:pPr>
            <a:endParaRPr sz="1200"/>
          </a:p>
          <a:p>
            <a:pPr marL="177800" lvl="0" indent="-107950" rtl="0">
              <a:lnSpc>
                <a:spcPct val="90000"/>
              </a:lnSpc>
              <a:spcBef>
                <a:spcPts val="800"/>
              </a:spcBef>
              <a:spcAft>
                <a:spcPts val="1600"/>
              </a:spcAft>
              <a:buClr>
                <a:schemeClr val="dk1"/>
              </a:buClr>
              <a:buSzPct val="100000"/>
              <a:buFont typeface="Arial"/>
              <a:buNone/>
            </a:pPr>
            <a:endParaRPr/>
          </a:p>
        </p:txBody>
      </p:sp>
    </p:spTree>
    <p:extLst>
      <p:ext uri="{BB962C8B-B14F-4D97-AF65-F5344CB8AC3E}">
        <p14:creationId xmlns:p14="http://schemas.microsoft.com/office/powerpoint/2010/main" val="3251707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177800" lvl="0" indent="-107950" rtl="0">
              <a:lnSpc>
                <a:spcPct val="90000"/>
              </a:lnSpc>
              <a:spcBef>
                <a:spcPts val="800"/>
              </a:spcBef>
              <a:spcAft>
                <a:spcPts val="1600"/>
              </a:spcAft>
              <a:buClr>
                <a:schemeClr val="dk1"/>
              </a:buClr>
              <a:buSzPct val="91666"/>
              <a:buFont typeface="Arial"/>
              <a:buNone/>
            </a:pPr>
            <a:r>
              <a:rPr lang="en" sz="1200">
                <a:solidFill>
                  <a:srgbClr val="5F5F5F"/>
                </a:solidFill>
              </a:rPr>
              <a:t>One of the team members: Shijirtuya </a:t>
            </a:r>
          </a:p>
          <a:p>
            <a:pPr marL="177800" lvl="0" indent="-107950" rtl="0">
              <a:lnSpc>
                <a:spcPct val="90000"/>
              </a:lnSpc>
              <a:spcBef>
                <a:spcPts val="800"/>
              </a:spcBef>
              <a:spcAft>
                <a:spcPts val="1600"/>
              </a:spcAft>
              <a:buClr>
                <a:schemeClr val="dk1"/>
              </a:buClr>
              <a:buSzPct val="91666"/>
              <a:buFont typeface="Arial"/>
              <a:buNone/>
            </a:pPr>
            <a:endParaRPr sz="1200">
              <a:solidFill>
                <a:srgbClr val="5F5F5F"/>
              </a:solidFill>
            </a:endParaRPr>
          </a:p>
          <a:p>
            <a:pPr marL="177800" lvl="0" indent="-107950" rtl="0">
              <a:lnSpc>
                <a:spcPct val="90000"/>
              </a:lnSpc>
              <a:spcBef>
                <a:spcPts val="800"/>
              </a:spcBef>
              <a:spcAft>
                <a:spcPts val="1600"/>
              </a:spcAft>
              <a:buClr>
                <a:schemeClr val="dk1"/>
              </a:buClr>
              <a:buSzPct val="91666"/>
              <a:buFont typeface="Arial"/>
              <a:buNone/>
            </a:pPr>
            <a:r>
              <a:rPr lang="en" sz="1200">
                <a:solidFill>
                  <a:srgbClr val="5F5F5F"/>
                </a:solidFill>
              </a:rPr>
              <a:t>Between 2016 and 2018, UB Soup plans to create an online platform that includes additional funding opportunities, expands the scope of the events and promotes sustainable cooperation between the private sector and the Government.</a:t>
            </a:r>
          </a:p>
          <a:p>
            <a:pPr marL="177800" lvl="0" indent="-107950" rtl="0">
              <a:lnSpc>
                <a:spcPct val="90000"/>
              </a:lnSpc>
              <a:spcBef>
                <a:spcPts val="800"/>
              </a:spcBef>
              <a:spcAft>
                <a:spcPts val="1600"/>
              </a:spcAft>
              <a:buClr>
                <a:schemeClr val="dk1"/>
              </a:buClr>
              <a:buSzPct val="91666"/>
              <a:buFont typeface="Arial"/>
              <a:buNone/>
            </a:pPr>
            <a:endParaRPr sz="1200">
              <a:solidFill>
                <a:srgbClr val="5F5F5F"/>
              </a:solidFill>
            </a:endParaRPr>
          </a:p>
          <a:p>
            <a:pPr marL="177800" lvl="0" indent="-107950" rtl="0">
              <a:lnSpc>
                <a:spcPct val="90000"/>
              </a:lnSpc>
              <a:spcBef>
                <a:spcPts val="800"/>
              </a:spcBef>
              <a:spcAft>
                <a:spcPts val="1600"/>
              </a:spcAft>
              <a:buClr>
                <a:schemeClr val="dk1"/>
              </a:buClr>
              <a:buSzPct val="91666"/>
              <a:buFont typeface="Arial"/>
              <a:buNone/>
            </a:pPr>
            <a:r>
              <a:rPr lang="en" sz="1200">
                <a:solidFill>
                  <a:srgbClr val="5F5F5F"/>
                </a:solidFill>
              </a:rPr>
              <a:t>Surveys were done to </a:t>
            </a:r>
          </a:p>
          <a:p>
            <a:pPr lvl="0" rtl="0">
              <a:spcBef>
                <a:spcPts val="0"/>
              </a:spcBef>
              <a:buClr>
                <a:schemeClr val="dk1"/>
              </a:buClr>
              <a:buSzPct val="100000"/>
              <a:buFont typeface="Arial"/>
              <a:buNone/>
            </a:pPr>
            <a:r>
              <a:rPr lang="en">
                <a:solidFill>
                  <a:schemeClr val="dk1"/>
                </a:solidFill>
              </a:rPr>
              <a:t>Tease out why did it succeed? Get funding etc. Actually looked at how well did it work? Before trying to find best practices. There were surveys done by Shijirtuya and the organisers looked at whether their inititiative was working.This had not been done before. </a:t>
            </a:r>
          </a:p>
          <a:p>
            <a:pPr lvl="0" rtl="0">
              <a:spcBef>
                <a:spcPts val="0"/>
              </a:spcBef>
              <a:buClr>
                <a:schemeClr val="dk1"/>
              </a:buClr>
              <a:buSzPct val="100000"/>
              <a:buFont typeface="Arial"/>
              <a:buNone/>
            </a:pPr>
            <a:r>
              <a:rPr lang="en">
                <a:solidFill>
                  <a:schemeClr val="dk1"/>
                </a:solidFill>
              </a:rPr>
              <a:t>From the evaluations they decided to create an online platform.</a:t>
            </a:r>
          </a:p>
          <a:p>
            <a:pPr lvl="0" rtl="0">
              <a:spcBef>
                <a:spcPts val="0"/>
              </a:spcBef>
              <a:buClr>
                <a:schemeClr val="dk1"/>
              </a:buClr>
              <a:buSzPct val="91666"/>
              <a:buFont typeface="Arial"/>
              <a:buNone/>
            </a:pPr>
            <a:endParaRPr sz="1200">
              <a:solidFill>
                <a:srgbClr val="5F5F5F"/>
              </a:solidFill>
              <a:highlight>
                <a:srgbClr val="FFFFFF"/>
              </a:highlight>
            </a:endParaRPr>
          </a:p>
          <a:p>
            <a:pPr lvl="0">
              <a:spcBef>
                <a:spcPts val="0"/>
              </a:spcBef>
              <a:buClr>
                <a:schemeClr val="dk1"/>
              </a:buClr>
              <a:buSzPct val="91666"/>
              <a:buFont typeface="Arial"/>
              <a:buNone/>
            </a:pPr>
            <a:r>
              <a:rPr lang="en" sz="1200">
                <a:solidFill>
                  <a:srgbClr val="5F5F5F"/>
                </a:solidFill>
                <a:highlight>
                  <a:srgbClr val="FFFFFF"/>
                </a:highlight>
              </a:rPr>
              <a:t>Between 2016 and 2018, UB Soup plans to create an online platform that includes additional funding opportunities, expands the scope of the events and promotes sustainable cooperation between the private sector and the </a:t>
            </a:r>
          </a:p>
          <a:p>
            <a:pPr lvl="0" rtl="0">
              <a:spcBef>
                <a:spcPts val="0"/>
              </a:spcBef>
              <a:buClr>
                <a:schemeClr val="dk1"/>
              </a:buClr>
              <a:buSzPct val="91666"/>
              <a:buFont typeface="Arial"/>
              <a:buNone/>
            </a:pPr>
            <a:r>
              <a:rPr lang="en" sz="1200">
                <a:solidFill>
                  <a:srgbClr val="5F5F5F"/>
                </a:solidFill>
                <a:highlight>
                  <a:srgbClr val="FFFFFF"/>
                </a:highlight>
              </a:rPr>
              <a:t>hus far, UB Soup events have given youth the chance to pitch 17 different projects with more than 150 people in attendance and  raised $US 700 which went directly to community projects. Three winners have started a nonprofit organization, a project against violence and an art movement. Among these includes, “Ivolunteer” that is now the biggest platform for volunteers to get opportunities in Mongolia. The aforementioned art movement uses public mosaics to convey social messages such as water conservation. With the support of the Mongolian Youth Council these projects are thriving, largely in part to their collaboration of the Government, private sector and youth NGOsGovernment.</a:t>
            </a:r>
          </a:p>
          <a:p>
            <a:pPr lvl="0" rtl="0">
              <a:spcBef>
                <a:spcPts val="0"/>
              </a:spcBef>
              <a:buClr>
                <a:schemeClr val="dk1"/>
              </a:buClr>
              <a:buSzPct val="91666"/>
              <a:buFont typeface="Arial"/>
              <a:buNone/>
            </a:pPr>
            <a:endParaRPr sz="1200">
              <a:solidFill>
                <a:srgbClr val="5F5F5F"/>
              </a:solidFill>
              <a:highlight>
                <a:srgbClr val="FFFFFF"/>
              </a:highlight>
            </a:endParaRPr>
          </a:p>
          <a:p>
            <a:pPr lvl="0" rtl="0">
              <a:spcBef>
                <a:spcPts val="0"/>
              </a:spcBef>
              <a:buClr>
                <a:schemeClr val="dk1"/>
              </a:buClr>
              <a:buSzPct val="91666"/>
              <a:buFont typeface="Arial"/>
              <a:buNone/>
            </a:pPr>
            <a:r>
              <a:rPr lang="en" sz="1200">
                <a:solidFill>
                  <a:srgbClr val="5F5F5F"/>
                </a:solidFill>
                <a:highlight>
                  <a:srgbClr val="FFFFFF"/>
                </a:highlight>
              </a:rPr>
              <a:t>The process of content creation led to the enhancement of this specific youth led organisation.</a:t>
            </a:r>
          </a:p>
          <a:p>
            <a:pPr lvl="0">
              <a:spcBef>
                <a:spcPts val="0"/>
              </a:spcBef>
              <a:buNone/>
            </a:pPr>
            <a:endParaRPr/>
          </a:p>
        </p:txBody>
      </p:sp>
    </p:spTree>
    <p:extLst>
      <p:ext uri="{BB962C8B-B14F-4D97-AF65-F5344CB8AC3E}">
        <p14:creationId xmlns:p14="http://schemas.microsoft.com/office/powerpoint/2010/main" val="1757124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050">
                <a:solidFill>
                  <a:srgbClr val="111111"/>
                </a:solidFill>
                <a:highlight>
                  <a:srgbClr val="F2F2F2"/>
                </a:highlight>
                <a:latin typeface="Roboto"/>
                <a:ea typeface="Roboto"/>
                <a:cs typeface="Roboto"/>
                <a:sym typeface="Roboto"/>
              </a:rPr>
              <a:t>Photo by </a:t>
            </a:r>
            <a:r>
              <a:rPr lang="en" sz="1050" u="sng">
                <a:solidFill>
                  <a:srgbClr val="999999"/>
                </a:solidFill>
                <a:highlight>
                  <a:srgbClr val="F2F2F2"/>
                </a:highlight>
                <a:latin typeface="Roboto"/>
                <a:ea typeface="Roboto"/>
                <a:cs typeface="Roboto"/>
                <a:sym typeface="Roboto"/>
                <a:hlinkClick r:id="rId3"/>
              </a:rPr>
              <a:t>Sanetwo Tnmc</a:t>
            </a:r>
            <a:r>
              <a:rPr lang="en" sz="1050">
                <a:solidFill>
                  <a:srgbClr val="111111"/>
                </a:solidFill>
                <a:highlight>
                  <a:srgbClr val="F2F2F2"/>
                </a:highlight>
                <a:latin typeface="Roboto"/>
                <a:ea typeface="Roboto"/>
                <a:cs typeface="Roboto"/>
                <a:sym typeface="Roboto"/>
              </a:rPr>
              <a:t> on </a:t>
            </a:r>
            <a:r>
              <a:rPr lang="en" sz="1050" u="sng">
                <a:solidFill>
                  <a:srgbClr val="999999"/>
                </a:solidFill>
                <a:highlight>
                  <a:srgbClr val="F2F2F2"/>
                </a:highlight>
                <a:latin typeface="Roboto"/>
                <a:ea typeface="Roboto"/>
                <a:cs typeface="Roboto"/>
                <a:sym typeface="Roboto"/>
                <a:hlinkClick r:id="rId4"/>
              </a:rPr>
              <a:t>Unsplash</a:t>
            </a:r>
            <a:r>
              <a:rPr lang="en"/>
              <a:t>.</a:t>
            </a:r>
          </a:p>
          <a:p>
            <a:pPr lvl="0">
              <a:spcBef>
                <a:spcPts val="0"/>
              </a:spcBef>
              <a:buNone/>
            </a:pPr>
            <a:endParaRPr/>
          </a:p>
          <a:p>
            <a:pPr lvl="0">
              <a:spcBef>
                <a:spcPts val="0"/>
              </a:spcBef>
              <a:buNone/>
            </a:pPr>
            <a:r>
              <a:rPr lang="en"/>
              <a:t>GIZ are working on a project on TVET </a:t>
            </a:r>
          </a:p>
        </p:txBody>
      </p:sp>
    </p:spTree>
    <p:extLst>
      <p:ext uri="{BB962C8B-B14F-4D97-AF65-F5344CB8AC3E}">
        <p14:creationId xmlns:p14="http://schemas.microsoft.com/office/powerpoint/2010/main" val="915392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90000"/>
              </a:lnSpc>
              <a:spcBef>
                <a:spcPts val="0"/>
              </a:spcBef>
              <a:buClr>
                <a:schemeClr val="dk1"/>
              </a:buClr>
              <a:buSzPct val="33333"/>
              <a:buFont typeface="Arial"/>
              <a:buNone/>
            </a:pPr>
            <a:r>
              <a:rPr lang="en" sz="3300">
                <a:solidFill>
                  <a:schemeClr val="dk1"/>
                </a:solidFill>
                <a:latin typeface="Calibri"/>
                <a:ea typeface="Calibri"/>
                <a:cs typeface="Calibri"/>
                <a:sym typeface="Calibri"/>
              </a:rPr>
              <a:t>TVET! </a:t>
            </a:r>
            <a:r>
              <a:rPr lang="en" sz="1200">
                <a:solidFill>
                  <a:srgbClr val="5F5F5F"/>
                </a:solidFill>
              </a:rPr>
              <a:t>commissioned by the German Federal Ministry for Economic Cooperation and Development (BMZ).</a:t>
            </a:r>
          </a:p>
          <a:p>
            <a:pPr lvl="0" rtl="0">
              <a:lnSpc>
                <a:spcPct val="90000"/>
              </a:lnSpc>
              <a:spcBef>
                <a:spcPts val="0"/>
              </a:spcBef>
              <a:buClr>
                <a:schemeClr val="dk1"/>
              </a:buClr>
              <a:buSzPct val="91666"/>
              <a:buFont typeface="Arial"/>
              <a:buNone/>
            </a:pPr>
            <a:endParaRPr sz="1200">
              <a:solidFill>
                <a:srgbClr val="5F5F5F"/>
              </a:solidFill>
            </a:endParaRPr>
          </a:p>
          <a:p>
            <a:pPr lvl="0" rtl="0">
              <a:lnSpc>
                <a:spcPct val="115000"/>
              </a:lnSpc>
              <a:spcBef>
                <a:spcPts val="0"/>
              </a:spcBef>
              <a:spcAft>
                <a:spcPts val="2200"/>
              </a:spcAft>
              <a:buClr>
                <a:schemeClr val="dk1"/>
              </a:buClr>
              <a:buSzPct val="91666"/>
              <a:buFont typeface="Arial"/>
              <a:buNone/>
            </a:pPr>
            <a:r>
              <a:rPr lang="en" sz="1200">
                <a:solidFill>
                  <a:srgbClr val="5F5F5F"/>
                </a:solidFill>
                <a:highlight>
                  <a:srgbClr val="FFFFFF"/>
                </a:highlight>
              </a:rPr>
              <a:t>Since March 2013 the “Cooperative Vocational Training in the Mineral Resource Sector” (CVT) project has been supporting the Ministry of Labour and Social Protection (MLSP) and selected vocational training facilities in Mongolia to improve formal, technical vocational training and in establish a cooperative approach between the state, the private sector and civil society.</a:t>
            </a:r>
          </a:p>
          <a:p>
            <a:pPr lvl="0" rtl="0">
              <a:lnSpc>
                <a:spcPct val="115000"/>
              </a:lnSpc>
              <a:spcBef>
                <a:spcPts val="0"/>
              </a:spcBef>
              <a:spcAft>
                <a:spcPts val="2200"/>
              </a:spcAft>
              <a:buClr>
                <a:schemeClr val="dk1"/>
              </a:buClr>
              <a:buSzPct val="91666"/>
              <a:buFont typeface="Arial"/>
              <a:buNone/>
            </a:pPr>
            <a:r>
              <a:rPr lang="en" sz="1200">
                <a:solidFill>
                  <a:srgbClr val="5F5F5F"/>
                </a:solidFill>
                <a:highlight>
                  <a:srgbClr val="FFFFFF"/>
                </a:highlight>
              </a:rPr>
              <a:t>A co-financing arrangement by the Swiss Agency for Development and Cooperation (SDC) makes it possible to extend the action areas to include short-term training and career guidance measures and to expand the project geographically. Additional co-financing by the Australian Government’s Department of Foreign Affairs and Trade (DFAT) supports activities in South Gobi province, including a partnership with an Australian Technical and Further Education (TAFE) Institution. The project is commissioned by the German Federal Ministry for Economic Cooperation and Development (BMZ).</a:t>
            </a:r>
          </a:p>
          <a:p>
            <a:pPr lvl="0" rtl="0">
              <a:lnSpc>
                <a:spcPct val="90000"/>
              </a:lnSpc>
              <a:spcBef>
                <a:spcPts val="0"/>
              </a:spcBef>
              <a:buClr>
                <a:schemeClr val="dk1"/>
              </a:buClr>
              <a:buSzPct val="91666"/>
              <a:buFont typeface="Arial"/>
              <a:buNone/>
            </a:pPr>
            <a:endParaRPr sz="1200">
              <a:solidFill>
                <a:srgbClr val="5F5F5F"/>
              </a:solidFill>
            </a:endParaRPr>
          </a:p>
        </p:txBody>
      </p:sp>
    </p:spTree>
    <p:extLst>
      <p:ext uri="{BB962C8B-B14F-4D97-AF65-F5344CB8AC3E}">
        <p14:creationId xmlns:p14="http://schemas.microsoft.com/office/powerpoint/2010/main" val="2418121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51823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177800" lvl="0" indent="-107950" rtl="0">
              <a:lnSpc>
                <a:spcPct val="90000"/>
              </a:lnSpc>
              <a:spcBef>
                <a:spcPts val="800"/>
              </a:spcBef>
              <a:spcAft>
                <a:spcPts val="1600"/>
              </a:spcAft>
              <a:buClr>
                <a:schemeClr val="dk1"/>
              </a:buClr>
              <a:buSzPct val="91666"/>
              <a:buFont typeface="Arial"/>
              <a:buNone/>
            </a:pPr>
            <a:r>
              <a:rPr lang="en" sz="1200" dirty="0">
                <a:latin typeface="Times New Roman"/>
                <a:ea typeface="Times New Roman"/>
                <a:cs typeface="Times New Roman"/>
                <a:sym typeface="Times New Roman"/>
              </a:rPr>
              <a:t>We worked in the same building and finally got together to pursue the cause. The training modules they created were on project management - which youth and policymakers indicated they would find valuable when we surveyed them at the national workshop.</a:t>
            </a:r>
          </a:p>
        </p:txBody>
      </p:sp>
    </p:spTree>
    <p:extLst>
      <p:ext uri="{BB962C8B-B14F-4D97-AF65-F5344CB8AC3E}">
        <p14:creationId xmlns:p14="http://schemas.microsoft.com/office/powerpoint/2010/main" val="2397150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a:t>Part of the training module that GIZ then created.</a:t>
            </a:r>
          </a:p>
        </p:txBody>
      </p:sp>
    </p:spTree>
    <p:extLst>
      <p:ext uri="{BB962C8B-B14F-4D97-AF65-F5344CB8AC3E}">
        <p14:creationId xmlns:p14="http://schemas.microsoft.com/office/powerpoint/2010/main" val="1345799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139700" lvl="0" indent="-69850" rtl="0">
              <a:lnSpc>
                <a:spcPct val="90000"/>
              </a:lnSpc>
              <a:spcBef>
                <a:spcPts val="800"/>
              </a:spcBef>
              <a:spcAft>
                <a:spcPts val="1600"/>
              </a:spcAft>
              <a:buClr>
                <a:schemeClr val="dk1"/>
              </a:buClr>
              <a:buSzPct val="52380"/>
              <a:buFont typeface="Arial"/>
              <a:buNone/>
            </a:pPr>
            <a:endParaRPr lang="en" sz="21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8216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177800" lvl="0" indent="-107950" rtl="0">
              <a:lnSpc>
                <a:spcPct val="90000"/>
              </a:lnSpc>
              <a:spcBef>
                <a:spcPts val="800"/>
              </a:spcBef>
              <a:spcAft>
                <a:spcPts val="1600"/>
              </a:spcAft>
              <a:buClr>
                <a:schemeClr val="dk1"/>
              </a:buClr>
              <a:buSzPct val="52380"/>
              <a:buFont typeface="Arial"/>
              <a:buNone/>
            </a:pPr>
            <a:r>
              <a:rPr lang="en" sz="2100">
                <a:solidFill>
                  <a:schemeClr val="dk1"/>
                </a:solidFill>
                <a:latin typeface="Calibri"/>
                <a:ea typeface="Calibri"/>
                <a:cs typeface="Calibri"/>
                <a:sym typeface="Calibri"/>
              </a:rPr>
              <a:t>All these people coming together to create a site that makes the lives of youth in each individual country better.</a:t>
            </a:r>
          </a:p>
        </p:txBody>
      </p:sp>
    </p:spTree>
    <p:extLst>
      <p:ext uri="{BB962C8B-B14F-4D97-AF65-F5344CB8AC3E}">
        <p14:creationId xmlns:p14="http://schemas.microsoft.com/office/powerpoint/2010/main" val="1502754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Arial" panose="020B0604020202020204" pitchFamily="34" charset="0"/>
              <a:buChar char="•"/>
            </a:pPr>
            <a:r>
              <a:rPr lang="en-GB" dirty="0"/>
              <a:t>Testing the pilot platform</a:t>
            </a:r>
          </a:p>
          <a:p>
            <a:pPr marL="285750" indent="-285750">
              <a:lnSpc>
                <a:spcPct val="150000"/>
              </a:lnSpc>
              <a:buFont typeface="Arial" panose="020B0604020202020204" pitchFamily="34" charset="0"/>
              <a:buChar char="•"/>
            </a:pPr>
            <a:r>
              <a:rPr lang="en-GB" dirty="0"/>
              <a:t>Compiling feedback</a:t>
            </a:r>
          </a:p>
          <a:p>
            <a:pPr marL="285750" indent="-285750">
              <a:lnSpc>
                <a:spcPct val="150000"/>
              </a:lnSpc>
              <a:buFont typeface="Arial" panose="020B0604020202020204" pitchFamily="34" charset="0"/>
              <a:buChar char="•"/>
            </a:pPr>
            <a:r>
              <a:rPr lang="en-GB" dirty="0"/>
              <a:t>Deeping our knowledge base</a:t>
            </a:r>
          </a:p>
          <a:p>
            <a:pPr marL="742950" lvl="1" indent="-285750">
              <a:lnSpc>
                <a:spcPct val="150000"/>
              </a:lnSpc>
              <a:buFont typeface="Arial" panose="020B0604020202020204" pitchFamily="34" charset="0"/>
              <a:buChar char="•"/>
            </a:pPr>
            <a:r>
              <a:rPr lang="en-GB" dirty="0"/>
              <a:t>Learning about the situation of youth in different contexts across the region</a:t>
            </a:r>
          </a:p>
          <a:p>
            <a:pPr marL="742950" lvl="1" indent="-285750">
              <a:lnSpc>
                <a:spcPct val="150000"/>
              </a:lnSpc>
              <a:buFont typeface="Arial" panose="020B0604020202020204" pitchFamily="34" charset="0"/>
              <a:buChar char="•"/>
            </a:pPr>
            <a:r>
              <a:rPr lang="en-GB" dirty="0"/>
              <a:t>Collecting good practices</a:t>
            </a:r>
          </a:p>
          <a:p>
            <a:pPr marL="1200150" lvl="2" indent="-285750">
              <a:lnSpc>
                <a:spcPct val="150000"/>
              </a:lnSpc>
              <a:buFont typeface="Arial" panose="020B0604020202020204" pitchFamily="34" charset="0"/>
              <a:buChar char="•"/>
            </a:pPr>
            <a:r>
              <a:rPr lang="en-GB" dirty="0"/>
              <a:t>Reverse engineering successful outcomes</a:t>
            </a:r>
          </a:p>
          <a:p>
            <a:pPr marL="1657350" lvl="3" indent="-285750">
              <a:lnSpc>
                <a:spcPct val="150000"/>
              </a:lnSpc>
              <a:buFont typeface="Arial" panose="020B0604020202020204" pitchFamily="34" charset="0"/>
              <a:buChar char="•"/>
            </a:pPr>
            <a:r>
              <a:rPr lang="en-GB" dirty="0"/>
              <a:t>Make the knowledge more easily replicable</a:t>
            </a:r>
          </a:p>
          <a:p>
            <a:pPr marL="285750" indent="-285750">
              <a:lnSpc>
                <a:spcPct val="150000"/>
              </a:lnSpc>
              <a:buFont typeface="Arial" panose="020B0604020202020204" pitchFamily="34" charset="0"/>
              <a:buChar char="•"/>
            </a:pPr>
            <a:r>
              <a:rPr lang="en-GB" dirty="0"/>
              <a:t>Gathering inputs from national stakeholders</a:t>
            </a:r>
          </a:p>
          <a:p>
            <a:pPr marL="742950" lvl="1" indent="-285750">
              <a:lnSpc>
                <a:spcPct val="150000"/>
              </a:lnSpc>
              <a:buFont typeface="Arial" panose="020B0604020202020204" pitchFamily="34" charset="0"/>
              <a:buChar char="•"/>
            </a:pPr>
            <a:r>
              <a:rPr lang="en-GB" dirty="0"/>
              <a:t>Interviews</a:t>
            </a:r>
          </a:p>
          <a:p>
            <a:pPr marL="742950" lvl="1" indent="-285750">
              <a:lnSpc>
                <a:spcPct val="150000"/>
              </a:lnSpc>
              <a:buFont typeface="Arial" panose="020B0604020202020204" pitchFamily="34" charset="0"/>
              <a:buChar char="•"/>
            </a:pPr>
            <a:r>
              <a:rPr lang="en-GB" dirty="0"/>
              <a:t>Training modules</a:t>
            </a:r>
          </a:p>
          <a:p>
            <a:pPr marL="1200150" lvl="2" indent="-285750">
              <a:lnSpc>
                <a:spcPct val="150000"/>
              </a:lnSpc>
              <a:buFont typeface="Arial" panose="020B0604020202020204" pitchFamily="34" charset="0"/>
              <a:buChar char="•"/>
            </a:pPr>
            <a:r>
              <a:rPr lang="en-GB" dirty="0"/>
              <a:t>Ownership</a:t>
            </a:r>
          </a:p>
          <a:p>
            <a:pPr marL="742950" lvl="1" indent="-285750">
              <a:lnSpc>
                <a:spcPct val="150000"/>
              </a:lnSpc>
              <a:buFont typeface="Arial" panose="020B0604020202020204" pitchFamily="34" charset="0"/>
              <a:buChar char="•"/>
            </a:pPr>
            <a:r>
              <a:rPr lang="en-GB" dirty="0"/>
              <a:t>Policy analysis</a:t>
            </a:r>
          </a:p>
          <a:p>
            <a:pPr marL="742950" lvl="1" indent="-285750">
              <a:lnSpc>
                <a:spcPct val="150000"/>
              </a:lnSpc>
              <a:buFont typeface="Arial" panose="020B0604020202020204" pitchFamily="34" charset="0"/>
              <a:buChar char="•"/>
            </a:pPr>
            <a:r>
              <a:rPr lang="en-GB" dirty="0"/>
              <a:t>Capacity building </a:t>
            </a:r>
          </a:p>
        </p:txBody>
      </p:sp>
      <p:sp>
        <p:nvSpPr>
          <p:cNvPr id="4" name="Slide Number Placeholder 3"/>
          <p:cNvSpPr>
            <a:spLocks noGrp="1"/>
          </p:cNvSpPr>
          <p:nvPr>
            <p:ph type="sldNum" sz="quarter" idx="10"/>
          </p:nvPr>
        </p:nvSpPr>
        <p:spPr/>
        <p:txBody>
          <a:bodyPr/>
          <a:lstStyle/>
          <a:p>
            <a:fld id="{965799C3-014C-4660-8E6C-35FB9C38CE6F}" type="slidenum">
              <a:rPr lang="en-GB" smtClean="0"/>
              <a:t>5</a:t>
            </a:fld>
            <a:endParaRPr lang="en-GB"/>
          </a:p>
        </p:txBody>
      </p:sp>
    </p:spTree>
    <p:extLst>
      <p:ext uri="{BB962C8B-B14F-4D97-AF65-F5344CB8AC3E}">
        <p14:creationId xmlns:p14="http://schemas.microsoft.com/office/powerpoint/2010/main" val="286135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Arial" panose="020B0604020202020204" pitchFamily="34" charset="0"/>
              <a:buChar char="•"/>
            </a:pPr>
            <a:r>
              <a:rPr lang="en-GB" dirty="0"/>
              <a:t>Additional outreach</a:t>
            </a:r>
          </a:p>
          <a:p>
            <a:pPr marL="742950" lvl="1" indent="-285750">
              <a:lnSpc>
                <a:spcPct val="150000"/>
              </a:lnSpc>
              <a:buFont typeface="Arial" panose="020B0604020202020204" pitchFamily="34" charset="0"/>
              <a:buChar char="•"/>
            </a:pPr>
            <a:r>
              <a:rPr lang="en-GB" dirty="0"/>
              <a:t>AUYA</a:t>
            </a:r>
          </a:p>
          <a:p>
            <a:pPr marL="742950" lvl="1" indent="-285750">
              <a:lnSpc>
                <a:spcPct val="150000"/>
              </a:lnSpc>
              <a:buFont typeface="Arial" panose="020B0604020202020204" pitchFamily="34" charset="0"/>
              <a:buChar char="•"/>
            </a:pPr>
            <a:r>
              <a:rPr lang="en-GB" dirty="0"/>
              <a:t>Malacca</a:t>
            </a:r>
          </a:p>
          <a:p>
            <a:pPr marL="742950" lvl="1" indent="-285750">
              <a:lnSpc>
                <a:spcPct val="150000"/>
              </a:lnSpc>
              <a:buFont typeface="Arial" panose="020B0604020202020204" pitchFamily="34" charset="0"/>
              <a:buChar char="•"/>
            </a:pPr>
            <a:r>
              <a:rPr lang="en-GB" dirty="0"/>
              <a:t>SEWF</a:t>
            </a:r>
          </a:p>
          <a:p>
            <a:pPr marL="742950" lvl="1" indent="-285750">
              <a:lnSpc>
                <a:spcPct val="150000"/>
              </a:lnSpc>
              <a:buFont typeface="Arial" panose="020B0604020202020204" pitchFamily="34" charset="0"/>
              <a:buChar char="•"/>
            </a:pPr>
            <a:r>
              <a:rPr lang="en-GB" dirty="0"/>
              <a:t>UNDP in Bangkok (Universities one)</a:t>
            </a:r>
          </a:p>
          <a:p>
            <a:pPr marL="742950" lvl="1" indent="-285750">
              <a:lnSpc>
                <a:spcPct val="150000"/>
              </a:lnSpc>
              <a:buFont typeface="Arial" panose="020B0604020202020204" pitchFamily="34" charset="0"/>
              <a:buChar char="•"/>
            </a:pPr>
            <a:r>
              <a:rPr lang="en-GB" dirty="0"/>
              <a:t>Check list for all events presented at</a:t>
            </a:r>
          </a:p>
        </p:txBody>
      </p:sp>
      <p:sp>
        <p:nvSpPr>
          <p:cNvPr id="4" name="Slide Number Placeholder 3"/>
          <p:cNvSpPr>
            <a:spLocks noGrp="1"/>
          </p:cNvSpPr>
          <p:nvPr>
            <p:ph type="sldNum" sz="quarter" idx="10"/>
          </p:nvPr>
        </p:nvSpPr>
        <p:spPr/>
        <p:txBody>
          <a:bodyPr/>
          <a:lstStyle/>
          <a:p>
            <a:fld id="{965799C3-014C-4660-8E6C-35FB9C38CE6F}" type="slidenum">
              <a:rPr lang="en-GB" smtClean="0"/>
              <a:t>6</a:t>
            </a:fld>
            <a:endParaRPr lang="en-GB"/>
          </a:p>
        </p:txBody>
      </p:sp>
    </p:spTree>
    <p:extLst>
      <p:ext uri="{BB962C8B-B14F-4D97-AF65-F5344CB8AC3E}">
        <p14:creationId xmlns:p14="http://schemas.microsoft.com/office/powerpoint/2010/main" val="1655976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65292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200">
                <a:latin typeface="Times New Roman"/>
                <a:ea typeface="Times New Roman"/>
                <a:cs typeface="Times New Roman"/>
                <a:sym typeface="Times New Roman"/>
              </a:rPr>
              <a:t>The first time I was brought into the project was when we met Kal. </a:t>
            </a:r>
          </a:p>
          <a:p>
            <a:pPr lvl="0">
              <a:spcBef>
                <a:spcPts val="0"/>
              </a:spcBef>
              <a:buNone/>
            </a:pPr>
            <a:endParaRPr sz="1200">
              <a:latin typeface="Times New Roman"/>
              <a:ea typeface="Times New Roman"/>
              <a:cs typeface="Times New Roman"/>
              <a:sym typeface="Times New Roman"/>
            </a:endParaRPr>
          </a:p>
          <a:p>
            <a:pPr lvl="0" rtl="0">
              <a:lnSpc>
                <a:spcPct val="115000"/>
              </a:lnSpc>
              <a:spcBef>
                <a:spcPts val="0"/>
              </a:spcBef>
              <a:spcAft>
                <a:spcPts val="1600"/>
              </a:spcAft>
              <a:buClr>
                <a:schemeClr val="dk1"/>
              </a:buClr>
              <a:buSzPct val="91666"/>
              <a:buFont typeface="Arial"/>
              <a:buNone/>
            </a:pPr>
            <a:r>
              <a:rPr lang="en" sz="1200">
                <a:solidFill>
                  <a:schemeClr val="dk2"/>
                </a:solidFill>
                <a:latin typeface="Times New Roman"/>
                <a:ea typeface="Times New Roman"/>
                <a:cs typeface="Times New Roman"/>
                <a:sym typeface="Times New Roman"/>
              </a:rPr>
              <a:t>We will talk about the mechanisms and modalities involved in creating the toolbox.</a:t>
            </a:r>
          </a:p>
          <a:p>
            <a:pPr lvl="0" rtl="0">
              <a:lnSpc>
                <a:spcPct val="115000"/>
              </a:lnSpc>
              <a:spcBef>
                <a:spcPts val="0"/>
              </a:spcBef>
              <a:spcAft>
                <a:spcPts val="1600"/>
              </a:spcAft>
              <a:buClr>
                <a:schemeClr val="dk1"/>
              </a:buClr>
              <a:buSzPct val="91666"/>
              <a:buFont typeface="Arial"/>
              <a:buNone/>
            </a:pPr>
            <a:r>
              <a:rPr lang="en" sz="1200">
                <a:solidFill>
                  <a:schemeClr val="dk2"/>
                </a:solidFill>
                <a:latin typeface="Times New Roman"/>
                <a:ea typeface="Times New Roman"/>
                <a:cs typeface="Times New Roman"/>
                <a:sym typeface="Times New Roman"/>
              </a:rPr>
              <a:t>Experience as a project partner and as ESCAP team.</a:t>
            </a:r>
          </a:p>
          <a:p>
            <a:pPr lvl="0" rtl="0">
              <a:lnSpc>
                <a:spcPct val="115000"/>
              </a:lnSpc>
              <a:spcBef>
                <a:spcPts val="0"/>
              </a:spcBef>
              <a:spcAft>
                <a:spcPts val="1600"/>
              </a:spcAft>
              <a:buNone/>
            </a:pPr>
            <a:r>
              <a:rPr lang="en" sz="1200">
                <a:solidFill>
                  <a:schemeClr val="dk2"/>
                </a:solidFill>
                <a:latin typeface="Times New Roman"/>
                <a:ea typeface="Times New Roman"/>
                <a:cs typeface="Times New Roman"/>
                <a:sym typeface="Times New Roman"/>
              </a:rPr>
              <a:t>Invite discussion for the participants to talk about their experience</a:t>
            </a:r>
          </a:p>
          <a:p>
            <a:pPr lvl="0" rtl="0">
              <a:lnSpc>
                <a:spcPct val="115000"/>
              </a:lnSpc>
              <a:spcBef>
                <a:spcPts val="0"/>
              </a:spcBef>
              <a:spcAft>
                <a:spcPts val="1600"/>
              </a:spcAft>
              <a:buNone/>
            </a:pPr>
            <a:r>
              <a:rPr lang="en" sz="1200">
                <a:solidFill>
                  <a:schemeClr val="dk2"/>
                </a:solidFill>
                <a:latin typeface="Times New Roman"/>
                <a:ea typeface="Times New Roman"/>
                <a:cs typeface="Times New Roman"/>
                <a:sym typeface="Times New Roman"/>
              </a:rPr>
              <a:t> and ideas ideas.</a:t>
            </a:r>
          </a:p>
          <a:p>
            <a:pPr lvl="0" rtl="0">
              <a:spcBef>
                <a:spcPts val="0"/>
              </a:spcBef>
              <a:buNone/>
            </a:pPr>
            <a:r>
              <a:rPr lang="en" sz="1200">
                <a:solidFill>
                  <a:schemeClr val="dk1"/>
                </a:solidFill>
                <a:latin typeface="Times New Roman"/>
                <a:ea typeface="Times New Roman"/>
                <a:cs typeface="Times New Roman"/>
                <a:sym typeface="Times New Roman"/>
              </a:rPr>
              <a:t>Start strong, finish strong!</a:t>
            </a:r>
          </a:p>
          <a:p>
            <a:pPr lvl="0" rtl="0">
              <a:spcBef>
                <a:spcPts val="0"/>
              </a:spcBef>
              <a:buNone/>
            </a:pPr>
            <a:r>
              <a:rPr lang="en" sz="1200">
                <a:solidFill>
                  <a:schemeClr val="dk1"/>
                </a:solidFill>
                <a:latin typeface="Times New Roman"/>
                <a:ea typeface="Times New Roman"/>
                <a:cs typeface="Times New Roman"/>
                <a:sym typeface="Times New Roman"/>
              </a:rPr>
              <a:t>Make simple and memorable.</a:t>
            </a:r>
          </a:p>
          <a:p>
            <a:pPr lvl="0" rtl="0">
              <a:spcBef>
                <a:spcPts val="0"/>
              </a:spcBef>
              <a:buNone/>
            </a:pPr>
            <a:endParaRPr sz="1200">
              <a:solidFill>
                <a:schemeClr val="dk1"/>
              </a:solidFill>
              <a:latin typeface="Times New Roman"/>
              <a:ea typeface="Times New Roman"/>
              <a:cs typeface="Times New Roman"/>
              <a:sym typeface="Times New Roman"/>
            </a:endParaRPr>
          </a:p>
          <a:p>
            <a:pPr lv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Similar experiences with the other coutnries. Used a similar process in all three of the other countries. What it was like to be one of the partners. Although I am going to speak about Mongolia and experience there, similar thing done in Sri Lanka and the Phillipines.</a:t>
            </a:r>
          </a:p>
          <a:p>
            <a:pPr lvl="0">
              <a:spcBef>
                <a:spcPts val="0"/>
              </a:spcBef>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lvl="0">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Also, I only did a small part of the project, mostly helping to collect best practices and editing. The Mongolian team did a lot of work in preparation for this. As you will hear from the representatives Bolortsetseg Sosorburam tomorrow, who is head of foreign relations for the Authority for Family, Child and Youth Development, Mongolia.</a:t>
            </a:r>
          </a:p>
          <a:p>
            <a:pPr lvl="0">
              <a:spcBef>
                <a:spcPts val="0"/>
              </a:spcBef>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lvl="0" algn="ctr" rtl="0">
              <a:spcBef>
                <a:spcPts val="0"/>
              </a:spcBef>
              <a:buClr>
                <a:schemeClr val="dk1"/>
              </a:buClr>
              <a:buSzPct val="61111"/>
              <a:buFont typeface="Arial"/>
              <a:buNone/>
            </a:pPr>
            <a:r>
              <a:rPr lang="en" sz="1800">
                <a:solidFill>
                  <a:srgbClr val="23005B"/>
                </a:solidFill>
                <a:latin typeface="Times New Roman"/>
                <a:ea typeface="Times New Roman"/>
                <a:cs typeface="Times New Roman"/>
                <a:sym typeface="Times New Roman"/>
              </a:rPr>
              <a:t>Although I am going to talk about Mongolia, I know, from working on this side of the project, a similar process was undertaken in all the other project countries</a:t>
            </a:r>
            <a:r>
              <a:rPr lang="en" sz="1400">
                <a:solidFill>
                  <a:srgbClr val="23005B"/>
                </a:solidFill>
                <a:latin typeface="Times New Roman"/>
                <a:ea typeface="Times New Roman"/>
                <a:cs typeface="Times New Roman"/>
                <a:sym typeface="Times New Roman"/>
              </a:rPr>
              <a:t>. </a:t>
            </a:r>
          </a:p>
        </p:txBody>
      </p:sp>
    </p:spTree>
    <p:extLst>
      <p:ext uri="{BB962C8B-B14F-4D97-AF65-F5344CB8AC3E}">
        <p14:creationId xmlns:p14="http://schemas.microsoft.com/office/powerpoint/2010/main" val="3902689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My favourite desert is still apple crumble, Bolortsetseg (Boggie) favourite dessert is cheese cake and this is apt because she baked the most delicious cheesecake and brought it inot the office. Best thing on a freezing cold day witha coffee. </a:t>
            </a:r>
          </a:p>
          <a:p>
            <a:pPr lvl="0">
              <a:spcBef>
                <a:spcPts val="0"/>
              </a:spcBef>
              <a:buNone/>
            </a:pPr>
            <a:endParaRPr/>
          </a:p>
          <a:p>
            <a:pPr lvl="0">
              <a:spcBef>
                <a:spcPts val="0"/>
              </a:spcBef>
              <a:buNone/>
            </a:pPr>
            <a:r>
              <a:rPr lang="en"/>
              <a:t>Half of these people speak English and half don’t. For some reason we are all wearing black on that day.</a:t>
            </a:r>
          </a:p>
          <a:p>
            <a:pPr lvl="0">
              <a:spcBef>
                <a:spcPts val="0"/>
              </a:spcBef>
              <a:buNone/>
            </a:pPr>
            <a:endParaRPr/>
          </a:p>
          <a:p>
            <a:pPr lvl="0" rtl="0">
              <a:lnSpc>
                <a:spcPct val="115000"/>
              </a:lnSpc>
              <a:spcBef>
                <a:spcPts val="0"/>
              </a:spcBef>
              <a:spcAft>
                <a:spcPts val="1600"/>
              </a:spcAft>
              <a:buClr>
                <a:schemeClr val="dk1"/>
              </a:buClr>
              <a:buSzPct val="61111"/>
              <a:buFont typeface="Arial"/>
              <a:buNone/>
            </a:pPr>
            <a:r>
              <a:rPr lang="en" sz="1800">
                <a:solidFill>
                  <a:schemeClr val="dk2"/>
                </a:solidFill>
                <a:latin typeface="Times New Roman"/>
                <a:ea typeface="Times New Roman"/>
                <a:cs typeface="Times New Roman"/>
                <a:sym typeface="Times New Roman"/>
              </a:rPr>
              <a:t>The journey started for me when we met Kal from Tandemic.</a:t>
            </a:r>
          </a:p>
          <a:p>
            <a:pPr lvl="0" rtl="0">
              <a:lnSpc>
                <a:spcPct val="115000"/>
              </a:lnSpc>
              <a:spcBef>
                <a:spcPts val="0"/>
              </a:spcBef>
              <a:spcAft>
                <a:spcPts val="1600"/>
              </a:spcAft>
              <a:buClr>
                <a:schemeClr val="dk1"/>
              </a:buClr>
              <a:buSzPct val="61111"/>
              <a:buFont typeface="Arial"/>
              <a:buNone/>
            </a:pPr>
            <a:r>
              <a:rPr lang="en" sz="1800">
                <a:solidFill>
                  <a:schemeClr val="dk2"/>
                </a:solidFill>
                <a:latin typeface="Times New Roman"/>
                <a:ea typeface="Times New Roman"/>
                <a:cs typeface="Times New Roman"/>
                <a:sym typeface="Times New Roman"/>
              </a:rPr>
              <a:t>This concept of conducting small scale experiments to see what the problems really are for youth and policymakers was unheard of amongst our team.</a:t>
            </a:r>
          </a:p>
          <a:p>
            <a:pPr lvl="0" rtl="0">
              <a:lnSpc>
                <a:spcPct val="115000"/>
              </a:lnSpc>
              <a:spcBef>
                <a:spcPts val="0"/>
              </a:spcBef>
              <a:spcAft>
                <a:spcPts val="1600"/>
              </a:spcAft>
              <a:buClr>
                <a:schemeClr val="dk1"/>
              </a:buClr>
              <a:buSzPct val="61111"/>
              <a:buFont typeface="Arial"/>
              <a:buNone/>
            </a:pPr>
            <a:r>
              <a:rPr lang="en" sz="1800">
                <a:solidFill>
                  <a:schemeClr val="dk2"/>
                </a:solidFill>
                <a:latin typeface="Times New Roman"/>
                <a:ea typeface="Times New Roman"/>
                <a:cs typeface="Times New Roman"/>
                <a:sym typeface="Times New Roman"/>
              </a:rPr>
              <a:t>We did some brainstorming and thought of a few reasons the toolbox may not work in </a:t>
            </a:r>
          </a:p>
        </p:txBody>
      </p:sp>
    </p:spTree>
    <p:extLst>
      <p:ext uri="{BB962C8B-B14F-4D97-AF65-F5344CB8AC3E}">
        <p14:creationId xmlns:p14="http://schemas.microsoft.com/office/powerpoint/2010/main" val="1613526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(Discussion on the experience of participants in creating similar platforms and envisioning future developments)</a:t>
            </a:r>
          </a:p>
          <a:p>
            <a:pPr lvl="0">
              <a:spcBef>
                <a:spcPts val="0"/>
              </a:spcBef>
              <a:buNone/>
            </a:pPr>
            <a:endParaRPr/>
          </a:p>
          <a:p>
            <a:pPr lvl="0">
              <a:spcBef>
                <a:spcPts val="0"/>
              </a:spcBef>
              <a:buNone/>
            </a:pPr>
            <a:r>
              <a:rPr lang="en"/>
              <a:t>Challenge is switching back and forth between English and Mongolian.</a:t>
            </a:r>
          </a:p>
          <a:p>
            <a:pPr lvl="0">
              <a:spcBef>
                <a:spcPts val="0"/>
              </a:spcBef>
              <a:buNone/>
            </a:pPr>
            <a:r>
              <a:rPr lang="en"/>
              <a:t>Difficulties with translation at the meeting. </a:t>
            </a:r>
          </a:p>
          <a:p>
            <a:pPr lvl="0">
              <a:spcBef>
                <a:spcPts val="0"/>
              </a:spcBef>
              <a:buNone/>
            </a:pPr>
            <a:endParaRPr/>
          </a:p>
          <a:p>
            <a:pPr marL="177800" lvl="0" indent="-107950" rtl="0">
              <a:lnSpc>
                <a:spcPct val="90000"/>
              </a:lnSpc>
              <a:spcBef>
                <a:spcPts val="800"/>
              </a:spcBef>
              <a:spcAft>
                <a:spcPts val="1600"/>
              </a:spcAft>
              <a:buClr>
                <a:schemeClr val="dk1"/>
              </a:buClr>
              <a:buSzPct val="52380"/>
              <a:buFont typeface="Arial"/>
              <a:buNone/>
            </a:pPr>
            <a:r>
              <a:rPr lang="en" sz="2100">
                <a:solidFill>
                  <a:srgbClr val="FFFFFF"/>
                </a:solidFill>
                <a:latin typeface="Calibri"/>
                <a:ea typeface="Calibri"/>
                <a:cs typeface="Calibri"/>
                <a:sym typeface="Calibri"/>
              </a:rPr>
              <a:t>Problem - Communicating between myself, Boggie, Khulan, and the team. </a:t>
            </a:r>
          </a:p>
          <a:p>
            <a:pPr marL="177800" lvl="0" indent="-107950" rtl="0">
              <a:lnSpc>
                <a:spcPct val="90000"/>
              </a:lnSpc>
              <a:spcBef>
                <a:spcPts val="800"/>
              </a:spcBef>
              <a:spcAft>
                <a:spcPts val="1600"/>
              </a:spcAft>
              <a:buClr>
                <a:schemeClr val="dk1"/>
              </a:buClr>
              <a:buSzPct val="52380"/>
              <a:buFont typeface="Arial"/>
              <a:buNone/>
            </a:pPr>
            <a:r>
              <a:rPr lang="en" sz="2100">
                <a:solidFill>
                  <a:srgbClr val="FFFFFF"/>
                </a:solidFill>
                <a:latin typeface="Calibri"/>
                <a:ea typeface="Calibri"/>
                <a:cs typeface="Calibri"/>
                <a:sym typeface="Calibri"/>
              </a:rPr>
              <a:t>Photo of the conversation in Mongolian.</a:t>
            </a:r>
          </a:p>
          <a:p>
            <a:pPr marL="177800" lvl="0" indent="-107950" rtl="0">
              <a:lnSpc>
                <a:spcPct val="90000"/>
              </a:lnSpc>
              <a:spcBef>
                <a:spcPts val="800"/>
              </a:spcBef>
              <a:spcAft>
                <a:spcPts val="1600"/>
              </a:spcAft>
              <a:buClr>
                <a:schemeClr val="dk1"/>
              </a:buClr>
              <a:buSzPct val="52380"/>
              <a:buFont typeface="Arial"/>
              <a:buNone/>
            </a:pPr>
            <a:r>
              <a:rPr lang="en" sz="2100">
                <a:solidFill>
                  <a:srgbClr val="FFFFFF"/>
                </a:solidFill>
                <a:latin typeface="Calibri"/>
                <a:ea typeface="Calibri"/>
                <a:cs typeface="Calibri"/>
                <a:sym typeface="Calibri"/>
              </a:rPr>
              <a:t>Solution - Well it was the work of the Mongolian team members who translated.</a:t>
            </a:r>
          </a:p>
          <a:p>
            <a:pPr marL="177800" lvl="0" indent="-107950" rtl="0">
              <a:lnSpc>
                <a:spcPct val="90000"/>
              </a:lnSpc>
              <a:spcBef>
                <a:spcPts val="800"/>
              </a:spcBef>
              <a:spcAft>
                <a:spcPts val="1600"/>
              </a:spcAft>
              <a:buClr>
                <a:schemeClr val="dk1"/>
              </a:buClr>
              <a:buSzPct val="52380"/>
              <a:buFont typeface="Arial"/>
              <a:buNone/>
            </a:pPr>
            <a:r>
              <a:rPr lang="en" sz="2100">
                <a:solidFill>
                  <a:srgbClr val="FFFFFF"/>
                </a:solidFill>
                <a:latin typeface="Calibri"/>
                <a:ea typeface="Calibri"/>
                <a:cs typeface="Calibri"/>
                <a:sym typeface="Calibri"/>
              </a:rPr>
              <a:t>Takeaway - should be enhanced </a:t>
            </a:r>
          </a:p>
        </p:txBody>
      </p:sp>
    </p:spTree>
    <p:extLst>
      <p:ext uri="{BB962C8B-B14F-4D97-AF65-F5344CB8AC3E}">
        <p14:creationId xmlns:p14="http://schemas.microsoft.com/office/powerpoint/2010/main" val="1473243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Start strong, finish strong!</a:t>
            </a:r>
          </a:p>
          <a:p>
            <a:pPr lvl="0">
              <a:spcBef>
                <a:spcPts val="0"/>
              </a:spcBef>
              <a:buNone/>
            </a:pPr>
            <a:r>
              <a:rPr lang="en"/>
              <a:t>Make simple and memorable.</a:t>
            </a:r>
          </a:p>
          <a:p>
            <a:pPr lvl="0">
              <a:spcBef>
                <a:spcPts val="0"/>
              </a:spcBef>
              <a:buNone/>
            </a:pPr>
            <a:endParaRPr/>
          </a:p>
          <a:p>
            <a:pPr lvl="0">
              <a:spcBef>
                <a:spcPts val="0"/>
              </a:spcBef>
              <a:buNone/>
            </a:pPr>
            <a:r>
              <a:rPr lang="en"/>
              <a:t>Similar experiences with the other coutnries. Used a similar process in all three of the other countries. What it was like to be one of the partners. Although I am going to speak about Mongolia and experience there, similar thing done in Sri Lanka and the Phillipines.</a:t>
            </a:r>
          </a:p>
          <a:p>
            <a:pPr lvl="0">
              <a:spcBef>
                <a:spcPts val="0"/>
              </a:spcBef>
              <a:buNone/>
            </a:pPr>
            <a:endParaRPr/>
          </a:p>
          <a:p>
            <a:pPr lvl="0" algn="ctr" rtl="0">
              <a:lnSpc>
                <a:spcPct val="150000"/>
              </a:lnSpc>
              <a:spcBef>
                <a:spcPts val="0"/>
              </a:spcBef>
              <a:spcAft>
                <a:spcPts val="1600"/>
              </a:spcAft>
              <a:buClr>
                <a:schemeClr val="dk1"/>
              </a:buClr>
              <a:buSzPct val="68750"/>
              <a:buFont typeface="Arial"/>
              <a:buNone/>
            </a:pPr>
            <a:r>
              <a:rPr lang="en" sz="1600" b="1">
                <a:solidFill>
                  <a:srgbClr val="23005B"/>
                </a:solidFill>
                <a:latin typeface="Times New Roman"/>
                <a:ea typeface="Times New Roman"/>
                <a:cs typeface="Times New Roman"/>
                <a:sym typeface="Times New Roman"/>
              </a:rPr>
              <a:t>Content is not practical for policymakers because it does not consider available resources</a:t>
            </a:r>
          </a:p>
          <a:p>
            <a:pPr lvl="0" algn="ctr" rtl="0">
              <a:lnSpc>
                <a:spcPct val="150000"/>
              </a:lnSpc>
              <a:spcBef>
                <a:spcPts val="0"/>
              </a:spcBef>
              <a:spcAft>
                <a:spcPts val="1600"/>
              </a:spcAft>
              <a:buClr>
                <a:schemeClr val="dk1"/>
              </a:buClr>
              <a:buSzPct val="68750"/>
              <a:buFont typeface="Arial"/>
              <a:buNone/>
            </a:pPr>
            <a:r>
              <a:rPr lang="en" sz="1600" b="1">
                <a:solidFill>
                  <a:srgbClr val="23005B"/>
                </a:solidFill>
                <a:latin typeface="Times New Roman"/>
                <a:ea typeface="Times New Roman"/>
                <a:cs typeface="Times New Roman"/>
                <a:sym typeface="Times New Roman"/>
              </a:rPr>
              <a:t>Content is not practical Youth NGOs because it does not consider available resources</a:t>
            </a:r>
          </a:p>
          <a:p>
            <a:pPr lvl="0" algn="ctr" rtl="0">
              <a:lnSpc>
                <a:spcPct val="150000"/>
              </a:lnSpc>
              <a:spcBef>
                <a:spcPts val="0"/>
              </a:spcBef>
              <a:spcAft>
                <a:spcPts val="1600"/>
              </a:spcAft>
              <a:buClr>
                <a:schemeClr val="dk1"/>
              </a:buClr>
              <a:buSzPct val="68750"/>
              <a:buFont typeface="Arial"/>
              <a:buNone/>
            </a:pPr>
            <a:r>
              <a:rPr lang="en" sz="1600" b="1">
                <a:solidFill>
                  <a:srgbClr val="23005B"/>
                </a:solidFill>
                <a:latin typeface="Times New Roman"/>
                <a:ea typeface="Times New Roman"/>
                <a:cs typeface="Times New Roman"/>
                <a:sym typeface="Times New Roman"/>
              </a:rPr>
              <a:t>In rural areas, public servants not interested in the content/issues</a:t>
            </a:r>
          </a:p>
          <a:p>
            <a:pPr lvl="0" algn="ctr" rtl="0">
              <a:lnSpc>
                <a:spcPct val="150000"/>
              </a:lnSpc>
              <a:spcBef>
                <a:spcPts val="0"/>
              </a:spcBef>
              <a:spcAft>
                <a:spcPts val="1600"/>
              </a:spcAft>
              <a:buClr>
                <a:schemeClr val="dk1"/>
              </a:buClr>
              <a:buSzPct val="68750"/>
              <a:buFont typeface="Arial"/>
              <a:buNone/>
            </a:pPr>
            <a:r>
              <a:rPr lang="en" sz="1600" b="1">
                <a:solidFill>
                  <a:srgbClr val="23005B"/>
                </a:solidFill>
                <a:latin typeface="Times New Roman"/>
                <a:ea typeface="Times New Roman"/>
                <a:cs typeface="Times New Roman"/>
                <a:sym typeface="Times New Roman"/>
              </a:rPr>
              <a:t>Hard to coordinate messaging between youth organisations &amp; policymakers</a:t>
            </a:r>
          </a:p>
        </p:txBody>
      </p:sp>
    </p:spTree>
    <p:extLst>
      <p:ext uri="{BB962C8B-B14F-4D97-AF65-F5344CB8AC3E}">
        <p14:creationId xmlns:p14="http://schemas.microsoft.com/office/powerpoint/2010/main" val="410800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800"/>
              </a:spcBef>
              <a:spcAft>
                <a:spcPts val="1600"/>
              </a:spcAft>
              <a:buNone/>
            </a:pPr>
            <a:r>
              <a:rPr lang="en" sz="1200">
                <a:latin typeface="Times New Roman"/>
                <a:ea typeface="Times New Roman"/>
                <a:cs typeface="Times New Roman"/>
                <a:sym typeface="Times New Roman"/>
              </a:rPr>
              <a:t>When first brainstorming about the problems, it was hypothesized that policymakers in the countryside were not interested.</a:t>
            </a:r>
          </a:p>
          <a:p>
            <a:pPr lvl="0" rtl="0">
              <a:lnSpc>
                <a:spcPct val="115000"/>
              </a:lnSpc>
              <a:spcBef>
                <a:spcPts val="800"/>
              </a:spcBef>
              <a:spcAft>
                <a:spcPts val="1600"/>
              </a:spcAft>
              <a:buNone/>
            </a:pPr>
            <a:r>
              <a:rPr lang="en" sz="1200">
                <a:latin typeface="Times New Roman"/>
                <a:ea typeface="Times New Roman"/>
                <a:cs typeface="Times New Roman"/>
                <a:sym typeface="Times New Roman"/>
              </a:rPr>
              <a:t>Through the experiments we found out this was not true. </a:t>
            </a:r>
          </a:p>
          <a:p>
            <a:pPr lvl="0" rtl="0">
              <a:lnSpc>
                <a:spcPct val="115000"/>
              </a:lnSpc>
              <a:spcBef>
                <a:spcPts val="800"/>
              </a:spcBef>
              <a:spcAft>
                <a:spcPts val="1600"/>
              </a:spcAft>
              <a:buNone/>
            </a:pPr>
            <a:r>
              <a:rPr lang="en" sz="1200">
                <a:latin typeface="Times New Roman"/>
                <a:ea typeface="Times New Roman"/>
                <a:cs typeface="Times New Roman"/>
                <a:sym typeface="Times New Roman"/>
              </a:rPr>
              <a:t>They are not only interested and but perhaps overlooked because it is assumed they are not interested. </a:t>
            </a:r>
          </a:p>
        </p:txBody>
      </p:sp>
    </p:spTree>
    <p:extLst>
      <p:ext uri="{BB962C8B-B14F-4D97-AF65-F5344CB8AC3E}">
        <p14:creationId xmlns:p14="http://schemas.microsoft.com/office/powerpoint/2010/main" val="2752198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
        <p:nvSpPr>
          <p:cNvPr id="4" name="Date Placeholder 3"/>
          <p:cNvSpPr>
            <a:spLocks noGrp="1"/>
          </p:cNvSpPr>
          <p:nvPr>
            <p:ph type="dt" sz="half" idx="10"/>
          </p:nvPr>
        </p:nvSpPr>
        <p:spPr/>
        <p:txBody>
          <a:bodyPr/>
          <a:lstStyle/>
          <a:p>
            <a:fld id="{A8224893-DBDA-4BFA-9CE1-4BFE7CD0F8CF}" type="datetime1">
              <a:rPr lang="en-US"/>
              <a:t>20/11/2017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5F4E5243-F52A-4D37-9694-EB26C6C31910}" type="datetime1">
              <a:rPr lang="en-US"/>
              <a:t>20/11/2017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A77B6E1-634A-48DC-9E8B-D894023267EF}" type="datetime1">
              <a:rPr lang="en-US"/>
              <a:t>20/11/2017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415611" y="992767"/>
            <a:ext cx="11360800" cy="2736800"/>
          </a:xfrm>
          <a:prstGeom prst="rect">
            <a:avLst/>
          </a:prstGeom>
        </p:spPr>
        <p:txBody>
          <a:bodyPr wrap="square" lIns="91425" tIns="91425" rIns="91425" bIns="91425" anchor="b" anchorCtr="0"/>
          <a:lstStyle>
            <a:lvl1pPr lvl="0" algn="ctr" rtl="0">
              <a:spcBef>
                <a:spcPts val="0"/>
              </a:spcBef>
              <a:buSzPct val="100000"/>
              <a:defRPr sz="6933"/>
            </a:lvl1pPr>
            <a:lvl2pPr lvl="1" algn="ctr" rtl="0">
              <a:spcBef>
                <a:spcPts val="0"/>
              </a:spcBef>
              <a:buSzPct val="100000"/>
              <a:defRPr sz="6933"/>
            </a:lvl2pPr>
            <a:lvl3pPr lvl="2" algn="ctr" rtl="0">
              <a:spcBef>
                <a:spcPts val="0"/>
              </a:spcBef>
              <a:buSzPct val="100000"/>
              <a:defRPr sz="6933"/>
            </a:lvl3pPr>
            <a:lvl4pPr lvl="3" algn="ctr" rtl="0">
              <a:spcBef>
                <a:spcPts val="0"/>
              </a:spcBef>
              <a:buSzPct val="100000"/>
              <a:defRPr sz="6933"/>
            </a:lvl4pPr>
            <a:lvl5pPr lvl="4" algn="ctr" rtl="0">
              <a:spcBef>
                <a:spcPts val="0"/>
              </a:spcBef>
              <a:buSzPct val="100000"/>
              <a:defRPr sz="6933"/>
            </a:lvl5pPr>
            <a:lvl6pPr lvl="5" algn="ctr" rtl="0">
              <a:spcBef>
                <a:spcPts val="0"/>
              </a:spcBef>
              <a:buSzPct val="100000"/>
              <a:defRPr sz="6933"/>
            </a:lvl6pPr>
            <a:lvl7pPr lvl="6" algn="ctr" rtl="0">
              <a:spcBef>
                <a:spcPts val="0"/>
              </a:spcBef>
              <a:buSzPct val="100000"/>
              <a:defRPr sz="6933"/>
            </a:lvl7pPr>
            <a:lvl8pPr lvl="7" algn="ctr" rtl="0">
              <a:spcBef>
                <a:spcPts val="0"/>
              </a:spcBef>
              <a:buSzPct val="100000"/>
              <a:defRPr sz="6933"/>
            </a:lvl8pPr>
            <a:lvl9pPr lvl="8" algn="ctr" rtl="0">
              <a:spcBef>
                <a:spcPts val="0"/>
              </a:spcBef>
              <a:buSzPct val="100000"/>
              <a:defRPr sz="6933"/>
            </a:lvl9pPr>
          </a:lstStyle>
          <a:p>
            <a:endParaRPr/>
          </a:p>
        </p:txBody>
      </p:sp>
      <p:sp>
        <p:nvSpPr>
          <p:cNvPr id="12" name="Shape 12"/>
          <p:cNvSpPr txBox="1">
            <a:spLocks noGrp="1"/>
          </p:cNvSpPr>
          <p:nvPr>
            <p:ph type="subTitle" idx="1"/>
          </p:nvPr>
        </p:nvSpPr>
        <p:spPr>
          <a:xfrm>
            <a:off x="415600" y="3778833"/>
            <a:ext cx="11360800" cy="10568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3733"/>
            </a:lvl1pPr>
            <a:lvl2pPr lvl="1" algn="ctr" rtl="0">
              <a:lnSpc>
                <a:spcPct val="100000"/>
              </a:lnSpc>
              <a:spcBef>
                <a:spcPts val="0"/>
              </a:spcBef>
              <a:spcAft>
                <a:spcPts val="0"/>
              </a:spcAft>
              <a:buSzPct val="100000"/>
              <a:buNone/>
              <a:defRPr sz="3733"/>
            </a:lvl2pPr>
            <a:lvl3pPr lvl="2" algn="ctr" rtl="0">
              <a:lnSpc>
                <a:spcPct val="100000"/>
              </a:lnSpc>
              <a:spcBef>
                <a:spcPts val="0"/>
              </a:spcBef>
              <a:spcAft>
                <a:spcPts val="0"/>
              </a:spcAft>
              <a:buSzPct val="100000"/>
              <a:buNone/>
              <a:defRPr sz="3733"/>
            </a:lvl3pPr>
            <a:lvl4pPr lvl="3" algn="ctr" rtl="0">
              <a:lnSpc>
                <a:spcPct val="100000"/>
              </a:lnSpc>
              <a:spcBef>
                <a:spcPts val="0"/>
              </a:spcBef>
              <a:spcAft>
                <a:spcPts val="0"/>
              </a:spcAft>
              <a:buSzPct val="100000"/>
              <a:buNone/>
              <a:defRPr sz="3733"/>
            </a:lvl4pPr>
            <a:lvl5pPr lvl="4" algn="ctr" rtl="0">
              <a:lnSpc>
                <a:spcPct val="100000"/>
              </a:lnSpc>
              <a:spcBef>
                <a:spcPts val="0"/>
              </a:spcBef>
              <a:spcAft>
                <a:spcPts val="0"/>
              </a:spcAft>
              <a:buSzPct val="100000"/>
              <a:buNone/>
              <a:defRPr sz="3733"/>
            </a:lvl5pPr>
            <a:lvl6pPr lvl="5" algn="ctr" rtl="0">
              <a:lnSpc>
                <a:spcPct val="100000"/>
              </a:lnSpc>
              <a:spcBef>
                <a:spcPts val="0"/>
              </a:spcBef>
              <a:spcAft>
                <a:spcPts val="0"/>
              </a:spcAft>
              <a:buSzPct val="100000"/>
              <a:buNone/>
              <a:defRPr sz="3733"/>
            </a:lvl6pPr>
            <a:lvl7pPr lvl="6" algn="ctr" rtl="0">
              <a:lnSpc>
                <a:spcPct val="100000"/>
              </a:lnSpc>
              <a:spcBef>
                <a:spcPts val="0"/>
              </a:spcBef>
              <a:spcAft>
                <a:spcPts val="0"/>
              </a:spcAft>
              <a:buSzPct val="100000"/>
              <a:buNone/>
              <a:defRPr sz="3733"/>
            </a:lvl7pPr>
            <a:lvl8pPr lvl="7" algn="ctr" rtl="0">
              <a:lnSpc>
                <a:spcPct val="100000"/>
              </a:lnSpc>
              <a:spcBef>
                <a:spcPts val="0"/>
              </a:spcBef>
              <a:spcAft>
                <a:spcPts val="0"/>
              </a:spcAft>
              <a:buSzPct val="100000"/>
              <a:buNone/>
              <a:defRPr sz="3733"/>
            </a:lvl8pPr>
            <a:lvl9pPr lvl="8" algn="ctr" rtl="0">
              <a:lnSpc>
                <a:spcPct val="100000"/>
              </a:lnSpc>
              <a:spcBef>
                <a:spcPts val="0"/>
              </a:spcBef>
              <a:spcAft>
                <a:spcPts val="0"/>
              </a:spcAft>
              <a:buSzPct val="100000"/>
              <a:buNone/>
              <a:defRPr sz="3733"/>
            </a:lvl9pPr>
          </a:lstStyle>
          <a:p>
            <a:endParaRPr/>
          </a:p>
        </p:txBody>
      </p:sp>
      <p:sp>
        <p:nvSpPr>
          <p:cNvPr id="13" name="Shape 13"/>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060002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bg>
      <p:bgPr>
        <a:solidFill>
          <a:srgbClr val="705C8D"/>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15600" y="2867800"/>
            <a:ext cx="11360800" cy="1122400"/>
          </a:xfrm>
          <a:prstGeom prst="rect">
            <a:avLst/>
          </a:prstGeom>
        </p:spPr>
        <p:txBody>
          <a:bodyPr wrap="square" lIns="91425" tIns="91425" rIns="91425" bIns="91425" anchor="ctr"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6" name="Shape 16"/>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393945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bg>
      <p:bgPr>
        <a:solidFill>
          <a:srgbClr val="7F9CD3"/>
        </a:solid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body" idx="1"/>
          </p:nvPr>
        </p:nvSpPr>
        <p:spPr>
          <a:xfrm>
            <a:off x="415600" y="1536633"/>
            <a:ext cx="11360800" cy="45552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 name="Shape 20"/>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813143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bg>
      <p:bgPr>
        <a:solidFill>
          <a:srgbClr val="FF4C3F"/>
        </a:solidFill>
        <a:effectLst/>
      </p:bgPr>
    </p:bg>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15600" y="593367"/>
            <a:ext cx="11360800" cy="7636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8" name="Shape 28"/>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533168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15600" y="740800"/>
            <a:ext cx="3744000" cy="1007600"/>
          </a:xfrm>
          <a:prstGeom prst="rect">
            <a:avLst/>
          </a:prstGeom>
        </p:spPr>
        <p:txBody>
          <a:bodyPr wrap="square" lIns="91425" tIns="91425" rIns="91425" bIns="91425" anchor="b" anchorCtr="0"/>
          <a:lstStyle>
            <a:lvl1pPr lvl="0" rtl="0">
              <a:spcBef>
                <a:spcPts val="0"/>
              </a:spcBef>
              <a:buSzPct val="100000"/>
              <a:defRPr sz="3200"/>
            </a:lvl1pPr>
            <a:lvl2pPr lvl="1" rtl="0">
              <a:spcBef>
                <a:spcPts val="0"/>
              </a:spcBef>
              <a:buSzPct val="100000"/>
              <a:defRPr sz="3200"/>
            </a:lvl2pPr>
            <a:lvl3pPr lvl="2" rtl="0">
              <a:spcBef>
                <a:spcPts val="0"/>
              </a:spcBef>
              <a:buSzPct val="100000"/>
              <a:defRPr sz="3200"/>
            </a:lvl3pPr>
            <a:lvl4pPr lvl="3" rtl="0">
              <a:spcBef>
                <a:spcPts val="0"/>
              </a:spcBef>
              <a:buSzPct val="100000"/>
              <a:defRPr sz="3200"/>
            </a:lvl4pPr>
            <a:lvl5pPr lvl="4" rtl="0">
              <a:spcBef>
                <a:spcPts val="0"/>
              </a:spcBef>
              <a:buSzPct val="100000"/>
              <a:defRPr sz="3200"/>
            </a:lvl5pPr>
            <a:lvl6pPr lvl="5" rtl="0">
              <a:spcBef>
                <a:spcPts val="0"/>
              </a:spcBef>
              <a:buSzPct val="100000"/>
              <a:defRPr sz="3200"/>
            </a:lvl6pPr>
            <a:lvl7pPr lvl="6" rtl="0">
              <a:spcBef>
                <a:spcPts val="0"/>
              </a:spcBef>
              <a:buSzPct val="100000"/>
              <a:defRPr sz="3200"/>
            </a:lvl7pPr>
            <a:lvl8pPr lvl="7" rtl="0">
              <a:spcBef>
                <a:spcPts val="0"/>
              </a:spcBef>
              <a:buSzPct val="100000"/>
              <a:defRPr sz="3200"/>
            </a:lvl8pPr>
            <a:lvl9pPr lvl="8" rtl="0">
              <a:spcBef>
                <a:spcPts val="0"/>
              </a:spcBef>
              <a:buSzPct val="100000"/>
              <a:defRPr sz="3200"/>
            </a:lvl9pPr>
          </a:lstStyle>
          <a:p>
            <a:endParaRPr/>
          </a:p>
        </p:txBody>
      </p:sp>
      <p:sp>
        <p:nvSpPr>
          <p:cNvPr id="31" name="Shape 31"/>
          <p:cNvSpPr txBox="1">
            <a:spLocks noGrp="1"/>
          </p:cNvSpPr>
          <p:nvPr>
            <p:ph type="body" idx="1"/>
          </p:nvPr>
        </p:nvSpPr>
        <p:spPr>
          <a:xfrm>
            <a:off x="415600" y="1852800"/>
            <a:ext cx="3744000" cy="4239200"/>
          </a:xfrm>
          <a:prstGeom prst="rect">
            <a:avLst/>
          </a:prstGeom>
        </p:spPr>
        <p:txBody>
          <a:bodyPr wrap="square"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
        <p:nvSpPr>
          <p:cNvPr id="32" name="Shape 32"/>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454828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ain point">
    <p:bg>
      <p:bgPr>
        <a:solidFill>
          <a:srgbClr val="705C8D"/>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53667" y="600200"/>
            <a:ext cx="8490400" cy="5454400"/>
          </a:xfrm>
          <a:prstGeom prst="rect">
            <a:avLst/>
          </a:prstGeom>
        </p:spPr>
        <p:txBody>
          <a:bodyPr wrap="square" lIns="91425" tIns="91425" rIns="91425" bIns="91425" anchor="ctr" anchorCtr="0"/>
          <a:lstStyle>
            <a:lvl1pPr lvl="0" rtl="0">
              <a:spcBef>
                <a:spcPts val="0"/>
              </a:spcBef>
              <a:buSzPct val="100000"/>
              <a:defRPr sz="6400"/>
            </a:lvl1pPr>
            <a:lvl2pPr lvl="1" rtl="0">
              <a:spcBef>
                <a:spcPts val="0"/>
              </a:spcBef>
              <a:buSzPct val="100000"/>
              <a:defRPr sz="6400"/>
            </a:lvl2pPr>
            <a:lvl3pPr lvl="2" rtl="0">
              <a:spcBef>
                <a:spcPts val="0"/>
              </a:spcBef>
              <a:buSzPct val="100000"/>
              <a:defRPr sz="6400"/>
            </a:lvl3pPr>
            <a:lvl4pPr lvl="3" rtl="0">
              <a:spcBef>
                <a:spcPts val="0"/>
              </a:spcBef>
              <a:buSzPct val="100000"/>
              <a:defRPr sz="6400"/>
            </a:lvl4pPr>
            <a:lvl5pPr lvl="4" rtl="0">
              <a:spcBef>
                <a:spcPts val="0"/>
              </a:spcBef>
              <a:buSzPct val="100000"/>
              <a:defRPr sz="6400"/>
            </a:lvl5pPr>
            <a:lvl6pPr lvl="5" rtl="0">
              <a:spcBef>
                <a:spcPts val="0"/>
              </a:spcBef>
              <a:buSzPct val="100000"/>
              <a:defRPr sz="6400"/>
            </a:lvl6pPr>
            <a:lvl7pPr lvl="6" rtl="0">
              <a:spcBef>
                <a:spcPts val="0"/>
              </a:spcBef>
              <a:buSzPct val="100000"/>
              <a:defRPr sz="6400"/>
            </a:lvl7pPr>
            <a:lvl8pPr lvl="7" rtl="0">
              <a:spcBef>
                <a:spcPts val="0"/>
              </a:spcBef>
              <a:buSzPct val="100000"/>
              <a:defRPr sz="6400"/>
            </a:lvl8pPr>
            <a:lvl9pPr lvl="8" rtl="0">
              <a:spcBef>
                <a:spcPts val="0"/>
              </a:spcBef>
              <a:buSzPct val="100000"/>
              <a:defRPr sz="6400"/>
            </a:lvl9pPr>
          </a:lstStyle>
          <a:p>
            <a:endParaRPr/>
          </a:p>
        </p:txBody>
      </p:sp>
      <p:sp>
        <p:nvSpPr>
          <p:cNvPr id="35" name="Shape 35"/>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717955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rgbClr val="7F9CD3"/>
        </a:solidFill>
        <a:effectLst/>
      </p:bgPr>
    </p:bg>
    <p:spTree>
      <p:nvGrpSpPr>
        <p:cNvPr id="1" name="Shape 36"/>
        <p:cNvGrpSpPr/>
        <p:nvPr/>
      </p:nvGrpSpPr>
      <p:grpSpPr>
        <a:xfrm>
          <a:off x="0" y="0"/>
          <a:ext cx="0" cy="0"/>
          <a:chOff x="0" y="0"/>
          <a:chExt cx="0" cy="0"/>
        </a:xfrm>
      </p:grpSpPr>
      <p:sp>
        <p:nvSpPr>
          <p:cNvPr id="37" name="Shape 37"/>
          <p:cNvSpPr/>
          <p:nvPr/>
        </p:nvSpPr>
        <p:spPr>
          <a:xfrm>
            <a:off x="6096000" y="-167"/>
            <a:ext cx="6096000" cy="6858000"/>
          </a:xfrm>
          <a:prstGeom prst="rect">
            <a:avLst/>
          </a:prstGeom>
          <a:solidFill>
            <a:schemeClr val="lt2"/>
          </a:solidFill>
          <a:ln>
            <a:noFill/>
          </a:ln>
        </p:spPr>
        <p:txBody>
          <a:bodyPr wrap="square" lIns="121900" tIns="121900" rIns="121900" bIns="121900" anchor="ctr" anchorCtr="0">
            <a:noAutofit/>
          </a:bodyPr>
          <a:lstStyle/>
          <a:p>
            <a:pPr lvl="0">
              <a:spcBef>
                <a:spcPts val="0"/>
              </a:spcBef>
              <a:buNone/>
            </a:pPr>
            <a:endParaRPr sz="2400"/>
          </a:p>
        </p:txBody>
      </p:sp>
      <p:sp>
        <p:nvSpPr>
          <p:cNvPr id="38" name="Shape 38"/>
          <p:cNvSpPr txBox="1">
            <a:spLocks noGrp="1"/>
          </p:cNvSpPr>
          <p:nvPr>
            <p:ph type="title"/>
          </p:nvPr>
        </p:nvSpPr>
        <p:spPr>
          <a:xfrm>
            <a:off x="354000" y="1644233"/>
            <a:ext cx="5393600" cy="1976400"/>
          </a:xfrm>
          <a:prstGeom prst="rect">
            <a:avLst/>
          </a:prstGeom>
        </p:spPr>
        <p:txBody>
          <a:bodyPr wrap="square" lIns="91425" tIns="91425" rIns="91425" bIns="91425" anchor="b" anchorCtr="0"/>
          <a:lstStyle>
            <a:lvl1pPr lvl="0" algn="ctr" rtl="0">
              <a:spcBef>
                <a:spcPts val="0"/>
              </a:spcBef>
              <a:buSzPct val="100000"/>
              <a:defRPr sz="5600"/>
            </a:lvl1pPr>
            <a:lvl2pPr lvl="1" algn="ctr" rtl="0">
              <a:spcBef>
                <a:spcPts val="0"/>
              </a:spcBef>
              <a:buSzPct val="100000"/>
              <a:defRPr sz="5600"/>
            </a:lvl2pPr>
            <a:lvl3pPr lvl="2" algn="ctr" rtl="0">
              <a:spcBef>
                <a:spcPts val="0"/>
              </a:spcBef>
              <a:buSzPct val="100000"/>
              <a:defRPr sz="5600"/>
            </a:lvl3pPr>
            <a:lvl4pPr lvl="3" algn="ctr" rtl="0">
              <a:spcBef>
                <a:spcPts val="0"/>
              </a:spcBef>
              <a:buSzPct val="100000"/>
              <a:defRPr sz="5600"/>
            </a:lvl4pPr>
            <a:lvl5pPr lvl="4" algn="ctr" rtl="0">
              <a:spcBef>
                <a:spcPts val="0"/>
              </a:spcBef>
              <a:buSzPct val="100000"/>
              <a:defRPr sz="5600"/>
            </a:lvl5pPr>
            <a:lvl6pPr lvl="5" algn="ctr" rtl="0">
              <a:spcBef>
                <a:spcPts val="0"/>
              </a:spcBef>
              <a:buSzPct val="100000"/>
              <a:defRPr sz="5600"/>
            </a:lvl6pPr>
            <a:lvl7pPr lvl="6" algn="ctr" rtl="0">
              <a:spcBef>
                <a:spcPts val="0"/>
              </a:spcBef>
              <a:buSzPct val="100000"/>
              <a:defRPr sz="5600"/>
            </a:lvl7pPr>
            <a:lvl8pPr lvl="7" algn="ctr" rtl="0">
              <a:spcBef>
                <a:spcPts val="0"/>
              </a:spcBef>
              <a:buSzPct val="100000"/>
              <a:defRPr sz="5600"/>
            </a:lvl8pPr>
            <a:lvl9pPr lvl="8" algn="ctr" rtl="0">
              <a:spcBef>
                <a:spcPts val="0"/>
              </a:spcBef>
              <a:buSzPct val="100000"/>
              <a:defRPr sz="5600"/>
            </a:lvl9pPr>
          </a:lstStyle>
          <a:p>
            <a:endParaRPr/>
          </a:p>
        </p:txBody>
      </p:sp>
      <p:sp>
        <p:nvSpPr>
          <p:cNvPr id="39" name="Shape 39"/>
          <p:cNvSpPr txBox="1">
            <a:spLocks noGrp="1"/>
          </p:cNvSpPr>
          <p:nvPr>
            <p:ph type="subTitle" idx="1"/>
          </p:nvPr>
        </p:nvSpPr>
        <p:spPr>
          <a:xfrm>
            <a:off x="354000" y="3737433"/>
            <a:ext cx="5393600" cy="16468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40" name="Shape 40"/>
          <p:cNvSpPr txBox="1">
            <a:spLocks noGrp="1"/>
          </p:cNvSpPr>
          <p:nvPr>
            <p:ph type="body" idx="2"/>
          </p:nvPr>
        </p:nvSpPr>
        <p:spPr>
          <a:xfrm>
            <a:off x="6586000" y="965433"/>
            <a:ext cx="5116000" cy="4926800"/>
          </a:xfrm>
          <a:prstGeom prst="rect">
            <a:avLst/>
          </a:prstGeom>
        </p:spPr>
        <p:txBody>
          <a:bodyPr wrap="square"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1" name="Shape 41"/>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255947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aption">
    <p:bg>
      <p:bgPr>
        <a:solidFill>
          <a:srgbClr val="970909"/>
        </a:solidFill>
        <a:effectLst/>
      </p:bgPr>
    </p:bg>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415600" y="5640767"/>
            <a:ext cx="7998400" cy="806800"/>
          </a:xfrm>
          <a:prstGeom prst="rect">
            <a:avLst/>
          </a:prstGeom>
        </p:spPr>
        <p:txBody>
          <a:bodyPr wrap="square" lIns="91425" tIns="91425" rIns="91425" bIns="91425" anchor="ctr" anchorCtr="0"/>
          <a:lstStyle>
            <a:lvl1pPr lvl="0" rtl="0">
              <a:lnSpc>
                <a:spcPct val="100000"/>
              </a:lnSpc>
              <a:spcBef>
                <a:spcPts val="0"/>
              </a:spcBef>
              <a:spcAft>
                <a:spcPts val="0"/>
              </a:spcAft>
              <a:buNone/>
              <a:defRPr/>
            </a:lvl1pPr>
          </a:lstStyle>
          <a:p>
            <a:endParaRPr/>
          </a:p>
        </p:txBody>
      </p:sp>
      <p:sp>
        <p:nvSpPr>
          <p:cNvPr id="44" name="Shape 44"/>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84451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B2D3E9E-A95C-48F2-B4BF-A71542E0BE9A}" type="datetime1">
              <a:rPr lang="en-US"/>
              <a:t>20/11/2017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ig number">
    <p:bg>
      <p:bgPr>
        <a:solidFill>
          <a:srgbClr val="FF4C3F"/>
        </a:solidFill>
        <a:effectLst/>
      </p:bgPr>
    </p:bg>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15600" y="1474833"/>
            <a:ext cx="11360800" cy="2618000"/>
          </a:xfrm>
          <a:prstGeom prst="rect">
            <a:avLst/>
          </a:prstGeom>
        </p:spPr>
        <p:txBody>
          <a:bodyPr wrap="square" lIns="91425" tIns="91425" rIns="91425" bIns="91425" anchor="b" anchorCtr="0"/>
          <a:lstStyle>
            <a:lvl1pPr lvl="0" algn="ctr" rtl="0">
              <a:spcBef>
                <a:spcPts val="0"/>
              </a:spcBef>
              <a:buSzPct val="100000"/>
              <a:defRPr sz="16000"/>
            </a:lvl1pPr>
            <a:lvl2pPr lvl="1" algn="ctr" rtl="0">
              <a:spcBef>
                <a:spcPts val="0"/>
              </a:spcBef>
              <a:buSzPct val="100000"/>
              <a:defRPr sz="16000"/>
            </a:lvl2pPr>
            <a:lvl3pPr lvl="2" algn="ctr" rtl="0">
              <a:spcBef>
                <a:spcPts val="0"/>
              </a:spcBef>
              <a:buSzPct val="100000"/>
              <a:defRPr sz="16000"/>
            </a:lvl3pPr>
            <a:lvl4pPr lvl="3" algn="ctr" rtl="0">
              <a:spcBef>
                <a:spcPts val="0"/>
              </a:spcBef>
              <a:buSzPct val="100000"/>
              <a:defRPr sz="16000"/>
            </a:lvl4pPr>
            <a:lvl5pPr lvl="4" algn="ctr" rtl="0">
              <a:spcBef>
                <a:spcPts val="0"/>
              </a:spcBef>
              <a:buSzPct val="100000"/>
              <a:defRPr sz="16000"/>
            </a:lvl5pPr>
            <a:lvl6pPr lvl="5" algn="ctr" rtl="0">
              <a:spcBef>
                <a:spcPts val="0"/>
              </a:spcBef>
              <a:buSzPct val="100000"/>
              <a:defRPr sz="16000"/>
            </a:lvl6pPr>
            <a:lvl7pPr lvl="6" algn="ctr" rtl="0">
              <a:spcBef>
                <a:spcPts val="0"/>
              </a:spcBef>
              <a:buSzPct val="100000"/>
              <a:defRPr sz="16000"/>
            </a:lvl7pPr>
            <a:lvl8pPr lvl="7" algn="ctr" rtl="0">
              <a:spcBef>
                <a:spcPts val="0"/>
              </a:spcBef>
              <a:buSzPct val="100000"/>
              <a:defRPr sz="16000"/>
            </a:lvl8pPr>
            <a:lvl9pPr lvl="8" algn="ctr" rtl="0">
              <a:spcBef>
                <a:spcPts val="0"/>
              </a:spcBef>
              <a:buSzPct val="100000"/>
              <a:defRPr sz="16000"/>
            </a:lvl9pPr>
          </a:lstStyle>
          <a:p>
            <a:endParaRPr/>
          </a:p>
        </p:txBody>
      </p:sp>
      <p:sp>
        <p:nvSpPr>
          <p:cNvPr id="47" name="Shape 47"/>
          <p:cNvSpPr txBox="1">
            <a:spLocks noGrp="1"/>
          </p:cNvSpPr>
          <p:nvPr>
            <p:ph type="body" idx="1"/>
          </p:nvPr>
        </p:nvSpPr>
        <p:spPr>
          <a:xfrm>
            <a:off x="415600" y="4202967"/>
            <a:ext cx="11360800" cy="1734400"/>
          </a:xfrm>
          <a:prstGeom prst="rect">
            <a:avLst/>
          </a:prstGeom>
        </p:spPr>
        <p:txBody>
          <a:bodyPr wrap="square"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8" name="Shape 48"/>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6903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sldNum" idx="12"/>
          </p:nvPr>
        </p:nvSpPr>
        <p:spPr>
          <a:xfrm>
            <a:off x="11296611" y="6217623"/>
            <a:ext cx="731600" cy="524800"/>
          </a:xfrm>
          <a:prstGeom prst="rect">
            <a:avLst/>
          </a:prstGeom>
        </p:spPr>
        <p:txBody>
          <a:bodyPr wrap="square"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121952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838200" y="365125"/>
            <a:ext cx="10515600" cy="1325600"/>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84848"/>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SzPct val="200000"/>
              <a:buNone/>
              <a:defRPr sz="1867"/>
            </a:lvl2pPr>
            <a:lvl3pPr lvl="2" indent="0" rtl="0">
              <a:spcBef>
                <a:spcPts val="0"/>
              </a:spcBef>
              <a:buSzPct val="200000"/>
              <a:buNone/>
              <a:defRPr sz="1867"/>
            </a:lvl3pPr>
            <a:lvl4pPr lvl="3" indent="0" rtl="0">
              <a:spcBef>
                <a:spcPts val="0"/>
              </a:spcBef>
              <a:buSzPct val="200000"/>
              <a:buNone/>
              <a:defRPr sz="1867"/>
            </a:lvl4pPr>
            <a:lvl5pPr lvl="4" indent="0" rtl="0">
              <a:spcBef>
                <a:spcPts val="0"/>
              </a:spcBef>
              <a:buSzPct val="200000"/>
              <a:buNone/>
              <a:defRPr sz="1867"/>
            </a:lvl5pPr>
            <a:lvl6pPr lvl="5" indent="0" rtl="0">
              <a:spcBef>
                <a:spcPts val="0"/>
              </a:spcBef>
              <a:buSzPct val="200000"/>
              <a:buNone/>
              <a:defRPr sz="1867"/>
            </a:lvl6pPr>
            <a:lvl7pPr lvl="6" indent="0" rtl="0">
              <a:spcBef>
                <a:spcPts val="0"/>
              </a:spcBef>
              <a:buSzPct val="200000"/>
              <a:buNone/>
              <a:defRPr sz="1867"/>
            </a:lvl7pPr>
            <a:lvl8pPr lvl="7" indent="0" rtl="0">
              <a:spcBef>
                <a:spcPts val="0"/>
              </a:spcBef>
              <a:buSzPct val="200000"/>
              <a:buNone/>
              <a:defRPr sz="1867"/>
            </a:lvl8pPr>
            <a:lvl9pPr lvl="8" indent="0" rtl="0">
              <a:spcBef>
                <a:spcPts val="0"/>
              </a:spcBef>
              <a:buSzPct val="200000"/>
              <a:buNone/>
              <a:defRPr sz="1867"/>
            </a:lvl9pPr>
          </a:lstStyle>
          <a:p>
            <a:endParaRPr/>
          </a:p>
        </p:txBody>
      </p:sp>
      <p:sp>
        <p:nvSpPr>
          <p:cNvPr id="53" name="Shape 53"/>
          <p:cNvSpPr txBox="1">
            <a:spLocks noGrp="1"/>
          </p:cNvSpPr>
          <p:nvPr>
            <p:ph type="body" idx="1"/>
          </p:nvPr>
        </p:nvSpPr>
        <p:spPr>
          <a:xfrm>
            <a:off x="838200" y="1825625"/>
            <a:ext cx="10515600" cy="4351200"/>
          </a:xfrm>
          <a:prstGeom prst="rect">
            <a:avLst/>
          </a:prstGeom>
          <a:noFill/>
          <a:ln>
            <a:noFill/>
          </a:ln>
        </p:spPr>
        <p:txBody>
          <a:bodyPr wrap="square" lIns="91425" tIns="91425" rIns="91425" bIns="91425" anchor="t" anchorCtr="0"/>
          <a:lstStyle>
            <a:lvl1pPr marL="237061" marR="0" lvl="0" indent="-50799" algn="l" rtl="0">
              <a:lnSpc>
                <a:spcPct val="90000"/>
              </a:lnSpc>
              <a:spcBef>
                <a:spcPts val="1067"/>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94249" marR="0" lvl="1" indent="-84665" algn="l" rtl="0">
              <a:lnSpc>
                <a:spcPct val="90000"/>
              </a:lnSpc>
              <a:spcBef>
                <a:spcPts val="533"/>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51438" marR="0" lvl="2" indent="-101597" algn="l" rtl="0">
              <a:lnSpc>
                <a:spcPct val="90000"/>
              </a:lnSpc>
              <a:spcBef>
                <a:spcPts val="533"/>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8626" marR="0" lvl="3"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4pPr>
            <a:lvl5pPr marL="2065815" marR="0" lvl="4"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838200" y="6356351"/>
            <a:ext cx="2743200" cy="365200"/>
          </a:xfrm>
          <a:prstGeom prst="rect">
            <a:avLst/>
          </a:prstGeom>
          <a:noFill/>
          <a:ln>
            <a:noFill/>
          </a:ln>
        </p:spPr>
        <p:txBody>
          <a:bodyPr wrap="square" lIns="91425" tIns="91425" rIns="91425" bIns="91425" anchor="ctr" anchorCtr="0"/>
          <a:lstStyle>
            <a:lvl1pPr marL="0" marR="0" lvl="0" indent="0" algn="l" rtl="0">
              <a:spcBef>
                <a:spcPts val="0"/>
              </a:spcBef>
              <a:buSzPct val="155555"/>
              <a:buNone/>
              <a:defRPr sz="1200">
                <a:solidFill>
                  <a:srgbClr val="888888"/>
                </a:solidFill>
                <a:latin typeface="Calibri"/>
                <a:ea typeface="Calibri"/>
                <a:cs typeface="Calibri"/>
                <a:sym typeface="Calibri"/>
              </a:defRPr>
            </a:lvl1pPr>
            <a:lvl2pPr marL="457189" marR="0" lvl="1" indent="0" algn="l" rtl="0">
              <a:spcBef>
                <a:spcPts val="0"/>
              </a:spcBef>
              <a:buSzPct val="1000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SzPct val="1000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SzPct val="1000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SzPct val="1000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SzPct val="1000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SzPct val="1000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SzPct val="1000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SzPct val="100000"/>
              <a:buNone/>
              <a:defRPr sz="1867"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4038600" y="6356351"/>
            <a:ext cx="4114800" cy="365200"/>
          </a:xfrm>
          <a:prstGeom prst="rect">
            <a:avLst/>
          </a:prstGeom>
          <a:noFill/>
          <a:ln>
            <a:noFill/>
          </a:ln>
        </p:spPr>
        <p:txBody>
          <a:bodyPr wrap="square" lIns="91425" tIns="91425" rIns="91425" bIns="91425" anchor="ctr" anchorCtr="0"/>
          <a:lstStyle>
            <a:lvl1pPr marL="0" marR="0" lvl="0" indent="0" algn="ctr" rtl="0">
              <a:spcBef>
                <a:spcPts val="0"/>
              </a:spcBef>
              <a:buSzPct val="155555"/>
              <a:buNone/>
              <a:defRPr sz="1200">
                <a:solidFill>
                  <a:srgbClr val="888888"/>
                </a:solidFill>
                <a:latin typeface="Calibri"/>
                <a:ea typeface="Calibri"/>
                <a:cs typeface="Calibri"/>
                <a:sym typeface="Calibri"/>
              </a:defRPr>
            </a:lvl1pPr>
            <a:lvl2pPr marL="457189" marR="0" lvl="1" indent="0" algn="l" rtl="0">
              <a:spcBef>
                <a:spcPts val="0"/>
              </a:spcBef>
              <a:buSzPct val="100000"/>
              <a:buNone/>
              <a:defRPr sz="1867" b="0" i="0" u="none" strike="noStrike" cap="none">
                <a:solidFill>
                  <a:schemeClr val="dk1"/>
                </a:solidFill>
                <a:latin typeface="Calibri"/>
                <a:ea typeface="Calibri"/>
                <a:cs typeface="Calibri"/>
                <a:sym typeface="Calibri"/>
              </a:defRPr>
            </a:lvl2pPr>
            <a:lvl3pPr marL="914377" marR="0" lvl="2" indent="0" algn="l" rtl="0">
              <a:spcBef>
                <a:spcPts val="0"/>
              </a:spcBef>
              <a:buSzPct val="100000"/>
              <a:buNone/>
              <a:defRPr sz="1867" b="0" i="0" u="none" strike="noStrike" cap="none">
                <a:solidFill>
                  <a:schemeClr val="dk1"/>
                </a:solidFill>
                <a:latin typeface="Calibri"/>
                <a:ea typeface="Calibri"/>
                <a:cs typeface="Calibri"/>
                <a:sym typeface="Calibri"/>
              </a:defRPr>
            </a:lvl3pPr>
            <a:lvl4pPr marL="1371566" marR="0" lvl="3" indent="0" algn="l" rtl="0">
              <a:spcBef>
                <a:spcPts val="0"/>
              </a:spcBef>
              <a:buSzPct val="100000"/>
              <a:buNone/>
              <a:defRPr sz="1867" b="0" i="0" u="none" strike="noStrike" cap="none">
                <a:solidFill>
                  <a:schemeClr val="dk1"/>
                </a:solidFill>
                <a:latin typeface="Calibri"/>
                <a:ea typeface="Calibri"/>
                <a:cs typeface="Calibri"/>
                <a:sym typeface="Calibri"/>
              </a:defRPr>
            </a:lvl4pPr>
            <a:lvl5pPr marL="1828754" marR="0" lvl="4" indent="0" algn="l" rtl="0">
              <a:spcBef>
                <a:spcPts val="0"/>
              </a:spcBef>
              <a:buSzPct val="100000"/>
              <a:buNone/>
              <a:defRPr sz="1867" b="0" i="0" u="none" strike="noStrike" cap="none">
                <a:solidFill>
                  <a:schemeClr val="dk1"/>
                </a:solidFill>
                <a:latin typeface="Calibri"/>
                <a:ea typeface="Calibri"/>
                <a:cs typeface="Calibri"/>
                <a:sym typeface="Calibri"/>
              </a:defRPr>
            </a:lvl5pPr>
            <a:lvl6pPr marL="2285943" marR="0" lvl="5" indent="0" algn="l" rtl="0">
              <a:spcBef>
                <a:spcPts val="0"/>
              </a:spcBef>
              <a:buSzPct val="100000"/>
              <a:buNone/>
              <a:defRPr sz="1867" b="0" i="0" u="none" strike="noStrike" cap="none">
                <a:solidFill>
                  <a:schemeClr val="dk1"/>
                </a:solidFill>
                <a:latin typeface="Calibri"/>
                <a:ea typeface="Calibri"/>
                <a:cs typeface="Calibri"/>
                <a:sym typeface="Calibri"/>
              </a:defRPr>
            </a:lvl6pPr>
            <a:lvl7pPr marL="2743131" marR="0" lvl="6" indent="0" algn="l" rtl="0">
              <a:spcBef>
                <a:spcPts val="0"/>
              </a:spcBef>
              <a:buSzPct val="100000"/>
              <a:buNone/>
              <a:defRPr sz="1867" b="0" i="0" u="none" strike="noStrike" cap="none">
                <a:solidFill>
                  <a:schemeClr val="dk1"/>
                </a:solidFill>
                <a:latin typeface="Calibri"/>
                <a:ea typeface="Calibri"/>
                <a:cs typeface="Calibri"/>
                <a:sym typeface="Calibri"/>
              </a:defRPr>
            </a:lvl7pPr>
            <a:lvl8pPr marL="3200320" marR="0" lvl="7" indent="0" algn="l" rtl="0">
              <a:spcBef>
                <a:spcPts val="0"/>
              </a:spcBef>
              <a:buSzPct val="100000"/>
              <a:buNone/>
              <a:defRPr sz="1867" b="0" i="0" u="none" strike="noStrike" cap="none">
                <a:solidFill>
                  <a:schemeClr val="dk1"/>
                </a:solidFill>
                <a:latin typeface="Calibri"/>
                <a:ea typeface="Calibri"/>
                <a:cs typeface="Calibri"/>
                <a:sym typeface="Calibri"/>
              </a:defRPr>
            </a:lvl8pPr>
            <a:lvl9pPr marL="3657509" marR="0" lvl="8" indent="0" algn="l" rtl="0">
              <a:spcBef>
                <a:spcPts val="0"/>
              </a:spcBef>
              <a:buSzPct val="100000"/>
              <a:buNone/>
              <a:defRPr sz="1867"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8610600" y="6356351"/>
            <a:ext cx="2743200" cy="365200"/>
          </a:xfrm>
          <a:prstGeom prst="rect">
            <a:avLst/>
          </a:prstGeom>
          <a:noFill/>
          <a:ln>
            <a:noFill/>
          </a:ln>
        </p:spPr>
        <p:txBody>
          <a:bodyPr wrap="square" lIns="68575" tIns="34275" rIns="68575" bIns="34275" anchor="ctr" anchorCtr="0">
            <a:noAutofit/>
          </a:bodyPr>
          <a:lstStyle/>
          <a:p>
            <a:pPr algn="r">
              <a:buSzPct val="25000"/>
            </a:pPr>
            <a:fld id="{00000000-1234-1234-1234-123412341234}" type="slidenum">
              <a:rPr lang="en" sz="1200" smtClean="0">
                <a:solidFill>
                  <a:srgbClr val="888888"/>
                </a:solidFill>
                <a:latin typeface="Calibri"/>
                <a:ea typeface="Calibri"/>
                <a:cs typeface="Calibri"/>
                <a:sym typeface="Calibri"/>
              </a:rPr>
              <a:pPr algn="r">
                <a:buSzPct val="25000"/>
              </a:pPr>
              <a:t>‹#›</a:t>
            </a:fld>
            <a:endParaRPr lang="en"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64798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0F84E2-2D7A-43CF-AC90-352A289A783A}" type="datetime1">
              <a:rPr lang="en-US"/>
              <a:t>20/11/2017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38200" y="1828800"/>
            <a:ext cx="5181600" cy="435133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8800"/>
            <a:ext cx="5181600" cy="4351337"/>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F12952B5-7A2F-4CC8-B7CE-9234E21C2837}" type="datetime1">
              <a:rPr lang="en-US"/>
              <a:t>20/11/2017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1248" y="2507550"/>
            <a:ext cx="5156200" cy="372825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15064"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5064" y="2507550"/>
            <a:ext cx="5157787" cy="372825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E1DA07A-9201-4B4B-BAF2-015AFA30F520}" type="datetime1">
              <a:rPr lang="en-US"/>
              <a:t>20/11/2017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a:t>20/11/2017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
        <p:nvSpPr>
          <p:cNvPr id="6" name="Title 5"/>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a:t>20/11/2017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5181600" y="990600"/>
            <a:ext cx="6039484" cy="4876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F6E2C9B-5FA2-460D-9BE7-B0812FC2A6FF}" type="datetime1">
              <a:rPr lang="en-US"/>
              <a:t>20/11/2017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a:p>
        </p:txBody>
      </p:sp>
      <p:sp>
        <p:nvSpPr>
          <p:cNvPr id="3" name="Picture Placeholder 2"/>
          <p:cNvSpPr>
            <a:spLocks noGrp="1"/>
          </p:cNvSpPr>
          <p:nvPr>
            <p:ph type="pic" idx="1"/>
          </p:nvPr>
        </p:nvSpPr>
        <p:spPr>
          <a:xfrm>
            <a:off x="5181600" y="990600"/>
            <a:ext cx="6041136" cy="4876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374940-A916-4C8B-9648-02A2D3898F9E}" type="datetime1">
              <a:rPr lang="en-US"/>
              <a:t>20/11/2017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a:t>20/11/2017</a:t>
            </a:fld>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a:t>‹#›</a:t>
            </a:fld>
            <a:endParaRPr/>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Arial"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3005B"/>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wrap="square"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wrap="square" lIns="91425" tIns="91425" rIns="91425" bIns="91425" anchor="t" anchorCtr="0"/>
          <a:lstStyle>
            <a:lvl1pPr lvl="0" rtl="0">
              <a:lnSpc>
                <a:spcPct val="115000"/>
              </a:lnSpc>
              <a:spcBef>
                <a:spcPts val="0"/>
              </a:spcBef>
              <a:spcAft>
                <a:spcPts val="1600"/>
              </a:spcAft>
              <a:buClr>
                <a:schemeClr val="dk2"/>
              </a:buClr>
              <a:buSzPct val="100000"/>
              <a:buFont typeface="Times New Roman"/>
              <a:buChar char="●"/>
              <a:defRPr sz="1800">
                <a:solidFill>
                  <a:schemeClr val="dk2"/>
                </a:solidFill>
                <a:latin typeface="Times New Roman"/>
                <a:ea typeface="Times New Roman"/>
                <a:cs typeface="Times New Roman"/>
                <a:sym typeface="Times New Roman"/>
              </a:defRPr>
            </a:lvl1pPr>
            <a:lvl2pPr lvl="1" rtl="0">
              <a:lnSpc>
                <a:spcPct val="115000"/>
              </a:lnSpc>
              <a:spcBef>
                <a:spcPts val="0"/>
              </a:spcBef>
              <a:spcAft>
                <a:spcPts val="1600"/>
              </a:spcAft>
              <a:buClr>
                <a:schemeClr val="dk2"/>
              </a:buClr>
              <a:buChar char="○"/>
              <a:defRPr>
                <a:solidFill>
                  <a:schemeClr val="dk2"/>
                </a:solidFill>
              </a:defRPr>
            </a:lvl2pPr>
            <a:lvl3pPr lvl="2" rtl="0">
              <a:lnSpc>
                <a:spcPct val="115000"/>
              </a:lnSpc>
              <a:spcBef>
                <a:spcPts val="0"/>
              </a:spcBef>
              <a:spcAft>
                <a:spcPts val="1600"/>
              </a:spcAft>
              <a:buClr>
                <a:schemeClr val="dk2"/>
              </a:buClr>
              <a:buChar char="■"/>
              <a:defRPr>
                <a:solidFill>
                  <a:schemeClr val="dk2"/>
                </a:solidFill>
              </a:defRPr>
            </a:lvl3pPr>
            <a:lvl4pPr lvl="3" rtl="0">
              <a:lnSpc>
                <a:spcPct val="115000"/>
              </a:lnSpc>
              <a:spcBef>
                <a:spcPts val="0"/>
              </a:spcBef>
              <a:spcAft>
                <a:spcPts val="1600"/>
              </a:spcAft>
              <a:buClr>
                <a:schemeClr val="dk2"/>
              </a:buClr>
              <a:buChar char="●"/>
              <a:defRPr>
                <a:solidFill>
                  <a:schemeClr val="dk2"/>
                </a:solidFill>
              </a:defRPr>
            </a:lvl4pPr>
            <a:lvl5pPr lvl="4" rtl="0">
              <a:lnSpc>
                <a:spcPct val="115000"/>
              </a:lnSpc>
              <a:spcBef>
                <a:spcPts val="0"/>
              </a:spcBef>
              <a:spcAft>
                <a:spcPts val="1600"/>
              </a:spcAft>
              <a:buClr>
                <a:schemeClr val="dk2"/>
              </a:buClr>
              <a:buChar char="○"/>
              <a:defRPr>
                <a:solidFill>
                  <a:schemeClr val="dk2"/>
                </a:solidFill>
              </a:defRPr>
            </a:lvl5pPr>
            <a:lvl6pPr lvl="5" rtl="0">
              <a:lnSpc>
                <a:spcPct val="115000"/>
              </a:lnSpc>
              <a:spcBef>
                <a:spcPts val="0"/>
              </a:spcBef>
              <a:spcAft>
                <a:spcPts val="1600"/>
              </a:spcAft>
              <a:buClr>
                <a:schemeClr val="dk2"/>
              </a:buClr>
              <a:buChar char="■"/>
              <a:defRPr>
                <a:solidFill>
                  <a:schemeClr val="dk2"/>
                </a:solidFill>
              </a:defRPr>
            </a:lvl6pPr>
            <a:lvl7pPr lvl="6" rtl="0">
              <a:lnSpc>
                <a:spcPct val="115000"/>
              </a:lnSpc>
              <a:spcBef>
                <a:spcPts val="0"/>
              </a:spcBef>
              <a:spcAft>
                <a:spcPts val="1600"/>
              </a:spcAft>
              <a:buClr>
                <a:schemeClr val="dk2"/>
              </a:buClr>
              <a:buChar char="●"/>
              <a:defRPr>
                <a:solidFill>
                  <a:schemeClr val="dk2"/>
                </a:solidFill>
              </a:defRPr>
            </a:lvl7pPr>
            <a:lvl8pPr lvl="7" rtl="0">
              <a:lnSpc>
                <a:spcPct val="115000"/>
              </a:lnSpc>
              <a:spcBef>
                <a:spcPts val="0"/>
              </a:spcBef>
              <a:spcAft>
                <a:spcPts val="1600"/>
              </a:spcAft>
              <a:buClr>
                <a:schemeClr val="dk2"/>
              </a:buClr>
              <a:buChar char="○"/>
              <a:defRPr>
                <a:solidFill>
                  <a:schemeClr val="dk2"/>
                </a:solidFill>
              </a:defRPr>
            </a:lvl8pPr>
            <a:lvl9pPr lvl="8" rtl="0">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11296611" y="6217623"/>
            <a:ext cx="731600" cy="524800"/>
          </a:xfrm>
          <a:prstGeom prst="rect">
            <a:avLst/>
          </a:prstGeom>
          <a:noFill/>
          <a:ln>
            <a:noFill/>
          </a:ln>
        </p:spPr>
        <p:txBody>
          <a:bodyPr wrap="square" lIns="91425" tIns="91425" rIns="91425" bIns="91425" anchor="ctr" anchorCtr="0">
            <a:noAutofit/>
          </a:bodyPr>
          <a:lstStyle/>
          <a:p>
            <a:pPr algn="r"/>
            <a:fld id="{00000000-1234-1234-1234-123412341234}" type="slidenum">
              <a:rPr lang="en" sz="1333" smtClean="0">
                <a:solidFill>
                  <a:schemeClr val="dk2"/>
                </a:solidFill>
              </a:rPr>
              <a:pPr algn="r"/>
              <a:t>‹#›</a:t>
            </a:fld>
            <a:endParaRPr lang="en" sz="1333">
              <a:solidFill>
                <a:schemeClr val="dk2"/>
              </a:solidFill>
            </a:endParaRPr>
          </a:p>
        </p:txBody>
      </p:sp>
      <p:sp>
        <p:nvSpPr>
          <p:cNvPr id="9" name="Shape 9"/>
          <p:cNvSpPr txBox="1"/>
          <p:nvPr/>
        </p:nvSpPr>
        <p:spPr>
          <a:xfrm>
            <a:off x="190833" y="296833"/>
            <a:ext cx="2056800" cy="1038800"/>
          </a:xfrm>
          <a:prstGeom prst="rect">
            <a:avLst/>
          </a:prstGeom>
          <a:noFill/>
          <a:ln>
            <a:noFill/>
          </a:ln>
        </p:spPr>
        <p:txBody>
          <a:bodyPr wrap="square" lIns="121900" tIns="121900" rIns="121900" bIns="121900" anchor="t" anchorCtr="0">
            <a:noAutofit/>
          </a:bodyPr>
          <a:lstStyle/>
          <a:p>
            <a:pPr lvl="0">
              <a:spcBef>
                <a:spcPts val="0"/>
              </a:spcBef>
              <a:buNone/>
            </a:pPr>
            <a:endParaRPr sz="2400"/>
          </a:p>
        </p:txBody>
      </p:sp>
    </p:spTree>
    <p:extLst>
      <p:ext uri="{BB962C8B-B14F-4D97-AF65-F5344CB8AC3E}">
        <p14:creationId xmlns:p14="http://schemas.microsoft.com/office/powerpoint/2010/main" val="3374638691"/>
      </p:ext>
    </p:extLst>
  </p:cSld>
  <p:clrMap bg1="lt1" tx1="dk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jp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6.png"/><Relationship Id="rId16"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image" Target="../media/image9.jpg"/><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6.png"/><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descr="Radial Picture List" title="SmartArt"/>
          <p:cNvGraphicFramePr>
            <a:graphicFrameLocks/>
          </p:cNvGraphicFramePr>
          <p:nvPr>
            <p:extLst>
              <p:ext uri="{D42A27DB-BD31-4B8C-83A1-F6EECF244321}">
                <p14:modId xmlns:p14="http://schemas.microsoft.com/office/powerpoint/2010/main" val="885137677"/>
              </p:ext>
            </p:extLst>
          </p:nvPr>
        </p:nvGraphicFramePr>
        <p:xfrm>
          <a:off x="1807368" y="1524000"/>
          <a:ext cx="8574088" cy="4786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final logo blue and orange line">
            <a:extLst>
              <a:ext uri="{FF2B5EF4-FFF2-40B4-BE49-F238E27FC236}">
                <a16:creationId xmlns:a16="http://schemas.microsoft.com/office/drawing/2014/main" id="{28363169-0BF7-4833-A0BB-8B221AA08A4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0232" y="381000"/>
            <a:ext cx="3442335" cy="914400"/>
          </a:xfrm>
          <a:prstGeom prst="rect">
            <a:avLst/>
          </a:prstGeom>
          <a:noFill/>
          <a:ln>
            <a:noFill/>
          </a:ln>
        </p:spPr>
      </p:pic>
      <p:pic>
        <p:nvPicPr>
          <p:cNvPr id="9" name="Picture 8" descr="Youth Policy Toolbox">
            <a:extLst>
              <a:ext uri="{FF2B5EF4-FFF2-40B4-BE49-F238E27FC236}">
                <a16:creationId xmlns:a16="http://schemas.microsoft.com/office/drawing/2014/main" id="{7B14D62F-D45E-473C-95EF-66C37CE1CA9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2052" y="128122"/>
            <a:ext cx="899432" cy="71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96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p:cNvPicPr preferRelativeResize="0"/>
          <p:nvPr/>
        </p:nvPicPr>
        <p:blipFill rotWithShape="1">
          <a:blip r:embed="rId3">
            <a:alphaModFix/>
          </a:blip>
          <a:srcRect t="-19050" b="19050"/>
          <a:stretch/>
        </p:blipFill>
        <p:spPr>
          <a:xfrm>
            <a:off x="818118" y="1112392"/>
            <a:ext cx="2256380" cy="1504253"/>
          </a:xfrm>
          <a:prstGeom prst="rect">
            <a:avLst/>
          </a:prstGeom>
          <a:noFill/>
          <a:ln>
            <a:noFill/>
          </a:ln>
          <a:effectLst>
            <a:outerShdw blurRad="57150" dist="19050" dir="5400000" algn="bl" rotWithShape="0">
              <a:srgbClr val="000000">
                <a:alpha val="50000"/>
              </a:srgbClr>
            </a:outerShdw>
          </a:effectLst>
        </p:spPr>
      </p:pic>
      <p:sp>
        <p:nvSpPr>
          <p:cNvPr id="77" name="Shape 77"/>
          <p:cNvSpPr txBox="1"/>
          <p:nvPr/>
        </p:nvSpPr>
        <p:spPr>
          <a:xfrm>
            <a:off x="755133" y="2739837"/>
            <a:ext cx="2256400" cy="763600"/>
          </a:xfrm>
          <a:prstGeom prst="rect">
            <a:avLst/>
          </a:prstGeom>
          <a:noFill/>
          <a:ln>
            <a:noFill/>
          </a:ln>
        </p:spPr>
        <p:txBody>
          <a:bodyPr wrap="square" lIns="91433" tIns="91433" rIns="91433" bIns="91433" anchor="t" anchorCtr="0">
            <a:noAutofit/>
          </a:bodyPr>
          <a:lstStyle/>
          <a:p>
            <a:pPr defTabSz="1219170"/>
            <a:r>
              <a:rPr lang="en" sz="1333" b="1" kern="0">
                <a:solidFill>
                  <a:srgbClr val="000000"/>
                </a:solidFill>
                <a:latin typeface="Times New Roman"/>
                <a:ea typeface="Times New Roman"/>
                <a:cs typeface="Times New Roman"/>
                <a:sym typeface="Times New Roman"/>
              </a:rPr>
              <a:t>Kal Joffres - Tandemic</a:t>
            </a:r>
          </a:p>
          <a:p>
            <a:pPr defTabSz="1219170"/>
            <a:endParaRPr sz="1333" kern="0">
              <a:solidFill>
                <a:srgbClr val="000000"/>
              </a:solidFill>
              <a:latin typeface="Times New Roman"/>
              <a:ea typeface="Times New Roman"/>
              <a:cs typeface="Times New Roman"/>
              <a:sym typeface="Times New Roman"/>
            </a:endParaRPr>
          </a:p>
          <a:p>
            <a:pPr defTabSz="1219170"/>
            <a:r>
              <a:rPr lang="en" sz="1333" kern="0">
                <a:solidFill>
                  <a:srgbClr val="000000"/>
                </a:solidFill>
                <a:latin typeface="Times New Roman"/>
                <a:ea typeface="Times New Roman"/>
                <a:cs typeface="Times New Roman"/>
                <a:sym typeface="Times New Roman"/>
              </a:rPr>
              <a:t>Favourite dessert: </a:t>
            </a:r>
          </a:p>
          <a:p>
            <a:pPr defTabSz="1219170"/>
            <a:r>
              <a:rPr lang="en" sz="1333" kern="0">
                <a:solidFill>
                  <a:srgbClr val="000000"/>
                </a:solidFill>
                <a:latin typeface="Times New Roman"/>
                <a:ea typeface="Times New Roman"/>
                <a:cs typeface="Times New Roman"/>
                <a:sym typeface="Times New Roman"/>
              </a:rPr>
              <a:t>Tiramisu</a:t>
            </a:r>
          </a:p>
          <a:p>
            <a:pPr defTabSz="1219170"/>
            <a:endParaRPr sz="1200" kern="0">
              <a:solidFill>
                <a:srgbClr val="000000"/>
              </a:solidFill>
              <a:latin typeface="Times New Roman"/>
              <a:ea typeface="Times New Roman"/>
              <a:cs typeface="Times New Roman"/>
              <a:sym typeface="Times New Roman"/>
            </a:endParaRPr>
          </a:p>
          <a:p>
            <a:pPr defTabSz="1219170"/>
            <a:endParaRPr sz="1200" kern="0">
              <a:solidFill>
                <a:srgbClr val="000000"/>
              </a:solidFill>
              <a:latin typeface="Times New Roman"/>
              <a:ea typeface="Times New Roman"/>
              <a:cs typeface="Times New Roman"/>
              <a:sym typeface="Times New Roman"/>
            </a:endParaRPr>
          </a:p>
        </p:txBody>
      </p:sp>
      <p:pic>
        <p:nvPicPr>
          <p:cNvPr id="78" name="Shape 78"/>
          <p:cNvPicPr preferRelativeResize="0"/>
          <p:nvPr/>
        </p:nvPicPr>
        <p:blipFill rotWithShape="1">
          <a:blip r:embed="rId4">
            <a:alphaModFix/>
          </a:blip>
          <a:srcRect l="9697" r="13396"/>
          <a:stretch/>
        </p:blipFill>
        <p:spPr>
          <a:xfrm>
            <a:off x="755133" y="3873093"/>
            <a:ext cx="2056592" cy="1504247"/>
          </a:xfrm>
          <a:prstGeom prst="rect">
            <a:avLst/>
          </a:prstGeom>
          <a:noFill/>
          <a:ln>
            <a:noFill/>
          </a:ln>
          <a:effectLst>
            <a:outerShdw blurRad="57150" dist="19050" dir="5400000" algn="bl" rotWithShape="0">
              <a:srgbClr val="000000">
                <a:alpha val="50000"/>
              </a:srgbClr>
            </a:outerShdw>
          </a:effectLst>
        </p:spPr>
      </p:pic>
      <p:sp>
        <p:nvSpPr>
          <p:cNvPr id="79" name="Shape 79"/>
          <p:cNvSpPr txBox="1"/>
          <p:nvPr/>
        </p:nvSpPr>
        <p:spPr>
          <a:xfrm>
            <a:off x="713633" y="5377341"/>
            <a:ext cx="2056400" cy="1392800"/>
          </a:xfrm>
          <a:prstGeom prst="rect">
            <a:avLst/>
          </a:prstGeom>
          <a:noFill/>
          <a:ln>
            <a:noFill/>
          </a:ln>
        </p:spPr>
        <p:txBody>
          <a:bodyPr wrap="square" lIns="91433" tIns="91433" rIns="91433" bIns="91433" anchor="t" anchorCtr="0">
            <a:noAutofit/>
          </a:bodyPr>
          <a:lstStyle/>
          <a:p>
            <a:pPr defTabSz="1219170"/>
            <a:r>
              <a:rPr lang="en" sz="1333" b="1" kern="0">
                <a:solidFill>
                  <a:srgbClr val="000000"/>
                </a:solidFill>
                <a:latin typeface="Times New Roman"/>
                <a:ea typeface="Times New Roman"/>
                <a:cs typeface="Times New Roman"/>
                <a:sym typeface="Times New Roman"/>
              </a:rPr>
              <a:t>Dr. Emma Rhule - Tandemic</a:t>
            </a:r>
          </a:p>
          <a:p>
            <a:pPr defTabSz="1219170">
              <a:buClr>
                <a:srgbClr val="000000"/>
              </a:buClr>
              <a:buSzPct val="80000"/>
            </a:pPr>
            <a:endParaRPr sz="1333" kern="0">
              <a:solidFill>
                <a:srgbClr val="000000"/>
              </a:solidFill>
              <a:latin typeface="Times New Roman"/>
              <a:ea typeface="Times New Roman"/>
              <a:cs typeface="Times New Roman"/>
              <a:sym typeface="Times New Roman"/>
            </a:endParaRPr>
          </a:p>
          <a:p>
            <a:pPr defTabSz="1219170">
              <a:buClr>
                <a:srgbClr val="000000"/>
              </a:buClr>
              <a:buSzPct val="80000"/>
            </a:pPr>
            <a:r>
              <a:rPr lang="en" sz="1333" kern="0">
                <a:solidFill>
                  <a:srgbClr val="000000"/>
                </a:solidFill>
                <a:latin typeface="Times New Roman"/>
                <a:ea typeface="Times New Roman"/>
                <a:cs typeface="Times New Roman"/>
                <a:sym typeface="Times New Roman"/>
              </a:rPr>
              <a:t>Favourite dessert: </a:t>
            </a:r>
          </a:p>
          <a:p>
            <a:pPr defTabSz="1219170">
              <a:buClr>
                <a:srgbClr val="000000"/>
              </a:buClr>
              <a:buSzPct val="80000"/>
            </a:pPr>
            <a:r>
              <a:rPr lang="en" sz="1333" kern="0">
                <a:solidFill>
                  <a:srgbClr val="000000"/>
                </a:solidFill>
                <a:latin typeface="Times New Roman"/>
                <a:ea typeface="Times New Roman"/>
                <a:cs typeface="Times New Roman"/>
                <a:sym typeface="Times New Roman"/>
              </a:rPr>
              <a:t>Lemon pie</a:t>
            </a:r>
          </a:p>
          <a:p>
            <a:pPr defTabSz="1219170"/>
            <a:endParaRPr sz="1600" kern="0">
              <a:solidFill>
                <a:srgbClr val="000000"/>
              </a:solidFill>
              <a:latin typeface="Times New Roman"/>
              <a:ea typeface="Times New Roman"/>
              <a:cs typeface="Times New Roman"/>
              <a:sym typeface="Times New Roman"/>
            </a:endParaRPr>
          </a:p>
        </p:txBody>
      </p:sp>
      <p:pic>
        <p:nvPicPr>
          <p:cNvPr id="80" name="Shape 80"/>
          <p:cNvPicPr preferRelativeResize="0"/>
          <p:nvPr/>
        </p:nvPicPr>
        <p:blipFill>
          <a:blip r:embed="rId5">
            <a:alphaModFix/>
          </a:blip>
          <a:stretch>
            <a:fillRect/>
          </a:stretch>
        </p:blipFill>
        <p:spPr>
          <a:xfrm>
            <a:off x="3841567" y="3804301"/>
            <a:ext cx="1750663" cy="1547100"/>
          </a:xfrm>
          <a:prstGeom prst="rect">
            <a:avLst/>
          </a:prstGeom>
          <a:noFill/>
          <a:ln>
            <a:noFill/>
          </a:ln>
          <a:effectLst>
            <a:outerShdw blurRad="57150" dist="57150" dir="5400000" algn="bl" rotWithShape="0">
              <a:srgbClr val="000000">
                <a:alpha val="50000"/>
              </a:srgbClr>
            </a:outerShdw>
          </a:effectLst>
        </p:spPr>
      </p:pic>
      <p:pic>
        <p:nvPicPr>
          <p:cNvPr id="81" name="Shape 81"/>
          <p:cNvPicPr preferRelativeResize="0"/>
          <p:nvPr/>
        </p:nvPicPr>
        <p:blipFill>
          <a:blip r:embed="rId6">
            <a:alphaModFix/>
          </a:blip>
          <a:stretch>
            <a:fillRect/>
          </a:stretch>
        </p:blipFill>
        <p:spPr>
          <a:xfrm>
            <a:off x="3745476" y="592201"/>
            <a:ext cx="2007553" cy="1547100"/>
          </a:xfrm>
          <a:prstGeom prst="rect">
            <a:avLst/>
          </a:prstGeom>
          <a:noFill/>
          <a:ln>
            <a:noFill/>
          </a:ln>
          <a:effectLst>
            <a:outerShdw blurRad="57150" dist="57150" dir="5400000" algn="bl" rotWithShape="0">
              <a:srgbClr val="000000">
                <a:alpha val="50000"/>
              </a:srgbClr>
            </a:outerShdw>
          </a:effectLst>
        </p:spPr>
      </p:pic>
      <p:pic>
        <p:nvPicPr>
          <p:cNvPr id="82" name="Shape 82"/>
          <p:cNvPicPr preferRelativeResize="0"/>
          <p:nvPr/>
        </p:nvPicPr>
        <p:blipFill>
          <a:blip r:embed="rId7">
            <a:alphaModFix/>
          </a:blip>
          <a:stretch>
            <a:fillRect/>
          </a:stretch>
        </p:blipFill>
        <p:spPr>
          <a:xfrm>
            <a:off x="6835626" y="594225"/>
            <a:ext cx="2028825" cy="1543051"/>
          </a:xfrm>
          <a:prstGeom prst="rect">
            <a:avLst/>
          </a:prstGeom>
          <a:noFill/>
          <a:ln>
            <a:noFill/>
          </a:ln>
          <a:effectLst>
            <a:outerShdw blurRad="57150" dist="57150" dir="5400000" algn="bl" rotWithShape="0">
              <a:srgbClr val="000000">
                <a:alpha val="50000"/>
              </a:srgbClr>
            </a:outerShdw>
          </a:effectLst>
        </p:spPr>
      </p:pic>
      <p:pic>
        <p:nvPicPr>
          <p:cNvPr id="83" name="Shape 83"/>
          <p:cNvPicPr preferRelativeResize="0"/>
          <p:nvPr/>
        </p:nvPicPr>
        <p:blipFill>
          <a:blip r:embed="rId8">
            <a:alphaModFix/>
          </a:blip>
          <a:stretch>
            <a:fillRect/>
          </a:stretch>
        </p:blipFill>
        <p:spPr>
          <a:xfrm>
            <a:off x="9880101" y="598134"/>
            <a:ext cx="2056500" cy="1535213"/>
          </a:xfrm>
          <a:prstGeom prst="rect">
            <a:avLst/>
          </a:prstGeom>
          <a:noFill/>
          <a:ln>
            <a:noFill/>
          </a:ln>
          <a:effectLst>
            <a:outerShdw blurRad="57150" dist="57150" dir="5400000" algn="bl" rotWithShape="0">
              <a:srgbClr val="000000">
                <a:alpha val="50000"/>
              </a:srgbClr>
            </a:outerShdw>
          </a:effectLst>
        </p:spPr>
      </p:pic>
      <p:pic>
        <p:nvPicPr>
          <p:cNvPr id="84" name="Shape 84"/>
          <p:cNvPicPr preferRelativeResize="0"/>
          <p:nvPr/>
        </p:nvPicPr>
        <p:blipFill>
          <a:blip r:embed="rId9">
            <a:alphaModFix/>
          </a:blip>
          <a:stretch>
            <a:fillRect/>
          </a:stretch>
        </p:blipFill>
        <p:spPr>
          <a:xfrm>
            <a:off x="6760334" y="3895176"/>
            <a:ext cx="1965025" cy="1365369"/>
          </a:xfrm>
          <a:prstGeom prst="rect">
            <a:avLst/>
          </a:prstGeom>
          <a:noFill/>
          <a:ln>
            <a:noFill/>
          </a:ln>
          <a:effectLst>
            <a:outerShdw blurRad="57150" dist="47625" dir="5400000" algn="bl" rotWithShape="0">
              <a:srgbClr val="000000">
                <a:alpha val="50000"/>
              </a:srgbClr>
            </a:outerShdw>
          </a:effectLst>
        </p:spPr>
      </p:pic>
      <p:pic>
        <p:nvPicPr>
          <p:cNvPr id="85" name="Shape 85"/>
          <p:cNvPicPr preferRelativeResize="0"/>
          <p:nvPr/>
        </p:nvPicPr>
        <p:blipFill>
          <a:blip r:embed="rId10">
            <a:alphaModFix/>
          </a:blip>
          <a:stretch>
            <a:fillRect/>
          </a:stretch>
        </p:blipFill>
        <p:spPr>
          <a:xfrm>
            <a:off x="9893485" y="3895167"/>
            <a:ext cx="1965033" cy="1365367"/>
          </a:xfrm>
          <a:prstGeom prst="rect">
            <a:avLst/>
          </a:prstGeom>
          <a:noFill/>
          <a:ln>
            <a:noFill/>
          </a:ln>
          <a:effectLst>
            <a:outerShdw blurRad="57150" dist="57150" dir="5400000" algn="bl" rotWithShape="0">
              <a:srgbClr val="000000">
                <a:alpha val="50000"/>
              </a:srgbClr>
            </a:outerShdw>
          </a:effectLst>
        </p:spPr>
      </p:pic>
      <p:sp>
        <p:nvSpPr>
          <p:cNvPr id="86" name="Shape 86"/>
          <p:cNvSpPr txBox="1"/>
          <p:nvPr/>
        </p:nvSpPr>
        <p:spPr>
          <a:xfrm>
            <a:off x="3721033" y="5304867"/>
            <a:ext cx="2056400" cy="1392800"/>
          </a:xfrm>
          <a:prstGeom prst="rect">
            <a:avLst/>
          </a:prstGeom>
          <a:noFill/>
          <a:ln>
            <a:noFill/>
          </a:ln>
        </p:spPr>
        <p:txBody>
          <a:bodyPr wrap="square" lIns="91433" tIns="91433" rIns="91433" bIns="91433" anchor="t" anchorCtr="0">
            <a:noAutofit/>
          </a:bodyPr>
          <a:lstStyle/>
          <a:p>
            <a:pPr defTabSz="1219170"/>
            <a:r>
              <a:rPr lang="en" sz="1333" b="1" kern="0">
                <a:solidFill>
                  <a:srgbClr val="000000"/>
                </a:solidFill>
                <a:latin typeface="Arial"/>
                <a:cs typeface="Arial"/>
                <a:sym typeface="Arial"/>
              </a:rPr>
              <a:t>K</a:t>
            </a:r>
            <a:r>
              <a:rPr lang="en" sz="1333" b="1" kern="0">
                <a:solidFill>
                  <a:srgbClr val="000000"/>
                </a:solidFill>
                <a:latin typeface="Times New Roman"/>
                <a:ea typeface="Times New Roman"/>
                <a:cs typeface="Times New Roman"/>
                <a:sym typeface="Times New Roman"/>
              </a:rPr>
              <a:t>hongorzul</a:t>
            </a:r>
          </a:p>
          <a:p>
            <a:pPr defTabSz="1219170"/>
            <a:r>
              <a:rPr lang="en" sz="1333" kern="0">
                <a:solidFill>
                  <a:srgbClr val="000000"/>
                </a:solidFill>
                <a:latin typeface="Times New Roman"/>
                <a:ea typeface="Times New Roman"/>
                <a:cs typeface="Times New Roman"/>
                <a:sym typeface="Times New Roman"/>
              </a:rPr>
              <a:t>Head of foreign relations,</a:t>
            </a:r>
          </a:p>
          <a:p>
            <a:pPr defTabSz="1219170"/>
            <a:r>
              <a:rPr lang="en" sz="1333" kern="0">
                <a:solidFill>
                  <a:srgbClr val="000000"/>
                </a:solidFill>
                <a:latin typeface="Times New Roman"/>
                <a:ea typeface="Times New Roman"/>
                <a:cs typeface="Times New Roman"/>
                <a:sym typeface="Times New Roman"/>
              </a:rPr>
              <a:t>Mongolian Youth Federation</a:t>
            </a:r>
          </a:p>
          <a:p>
            <a:pPr defTabSz="1219170"/>
            <a:r>
              <a:rPr lang="en" sz="1333" kern="0">
                <a:solidFill>
                  <a:srgbClr val="000000"/>
                </a:solidFill>
                <a:latin typeface="Times New Roman"/>
                <a:ea typeface="Times New Roman"/>
                <a:cs typeface="Times New Roman"/>
                <a:sym typeface="Times New Roman"/>
              </a:rPr>
              <a:t>Favourite dessert: strawberry ice cream</a:t>
            </a:r>
          </a:p>
        </p:txBody>
      </p:sp>
      <p:sp>
        <p:nvSpPr>
          <p:cNvPr id="87" name="Shape 87"/>
          <p:cNvSpPr txBox="1"/>
          <p:nvPr/>
        </p:nvSpPr>
        <p:spPr>
          <a:xfrm>
            <a:off x="3773865" y="2275400"/>
            <a:ext cx="2256400" cy="1392800"/>
          </a:xfrm>
          <a:prstGeom prst="rect">
            <a:avLst/>
          </a:prstGeom>
          <a:noFill/>
          <a:ln>
            <a:noFill/>
          </a:ln>
        </p:spPr>
        <p:txBody>
          <a:bodyPr wrap="square" lIns="91433" tIns="91433" rIns="91433" bIns="91433" anchor="t" anchorCtr="0">
            <a:noAutofit/>
          </a:bodyPr>
          <a:lstStyle/>
          <a:p>
            <a:pPr defTabSz="1219170"/>
            <a:r>
              <a:rPr lang="en" sz="1333" b="1" kern="0" dirty="0">
                <a:solidFill>
                  <a:srgbClr val="000000"/>
                </a:solidFill>
                <a:latin typeface="Times New Roman"/>
                <a:ea typeface="Times New Roman"/>
                <a:cs typeface="Times New Roman"/>
                <a:sym typeface="Times New Roman"/>
              </a:rPr>
              <a:t>Ariuntsetseg </a:t>
            </a:r>
          </a:p>
          <a:p>
            <a:pPr defTabSz="1219170"/>
            <a:r>
              <a:rPr lang="en" sz="1333" kern="0" dirty="0">
                <a:solidFill>
                  <a:srgbClr val="000000"/>
                </a:solidFill>
                <a:latin typeface="Times New Roman"/>
                <a:ea typeface="Times New Roman"/>
                <a:cs typeface="Times New Roman"/>
                <a:sym typeface="Times New Roman"/>
              </a:rPr>
              <a:t>Program director,</a:t>
            </a:r>
          </a:p>
          <a:p>
            <a:pPr defTabSz="1219170"/>
            <a:r>
              <a:rPr lang="en" sz="1333" kern="0" dirty="0">
                <a:solidFill>
                  <a:srgbClr val="000000"/>
                </a:solidFill>
                <a:latin typeface="Times New Roman"/>
                <a:ea typeface="Times New Roman"/>
                <a:cs typeface="Times New Roman"/>
                <a:sym typeface="Times New Roman"/>
              </a:rPr>
              <a:t>Center for Citizenship Education</a:t>
            </a:r>
          </a:p>
          <a:p>
            <a:pPr defTabSz="1219170"/>
            <a:endParaRPr sz="1333" kern="0" dirty="0">
              <a:solidFill>
                <a:srgbClr val="000000"/>
              </a:solidFill>
              <a:latin typeface="Times New Roman"/>
              <a:ea typeface="Times New Roman"/>
              <a:cs typeface="Times New Roman"/>
              <a:sym typeface="Times New Roman"/>
            </a:endParaRPr>
          </a:p>
          <a:p>
            <a:pPr defTabSz="1219170"/>
            <a:r>
              <a:rPr lang="en" sz="1333" kern="0" dirty="0">
                <a:solidFill>
                  <a:srgbClr val="000000"/>
                </a:solidFill>
                <a:latin typeface="Times New Roman"/>
                <a:ea typeface="Times New Roman"/>
                <a:cs typeface="Times New Roman"/>
                <a:sym typeface="Times New Roman"/>
              </a:rPr>
              <a:t>Favourite dessert: chocolate</a:t>
            </a:r>
          </a:p>
        </p:txBody>
      </p:sp>
      <p:sp>
        <p:nvSpPr>
          <p:cNvPr id="88" name="Shape 88"/>
          <p:cNvSpPr txBox="1"/>
          <p:nvPr/>
        </p:nvSpPr>
        <p:spPr>
          <a:xfrm>
            <a:off x="6696181" y="2275400"/>
            <a:ext cx="2518000" cy="1298800"/>
          </a:xfrm>
          <a:prstGeom prst="rect">
            <a:avLst/>
          </a:prstGeom>
          <a:noFill/>
          <a:ln>
            <a:noFill/>
          </a:ln>
        </p:spPr>
        <p:txBody>
          <a:bodyPr wrap="square" lIns="91433" tIns="91433" rIns="91433" bIns="91433" anchor="t" anchorCtr="0">
            <a:noAutofit/>
          </a:bodyPr>
          <a:lstStyle/>
          <a:p>
            <a:pPr defTabSz="1219170"/>
            <a:r>
              <a:rPr lang="en" sz="1333" b="1" kern="0">
                <a:solidFill>
                  <a:srgbClr val="000000"/>
                </a:solidFill>
                <a:latin typeface="Times New Roman"/>
                <a:ea typeface="Times New Roman"/>
                <a:cs typeface="Times New Roman"/>
                <a:sym typeface="Times New Roman"/>
              </a:rPr>
              <a:t>Shijirtuya Munkhbat</a:t>
            </a:r>
          </a:p>
          <a:p>
            <a:pPr defTabSz="1219170"/>
            <a:r>
              <a:rPr lang="en" sz="1333" kern="0">
                <a:solidFill>
                  <a:srgbClr val="000000"/>
                </a:solidFill>
                <a:latin typeface="Times New Roman"/>
                <a:ea typeface="Times New Roman"/>
                <a:cs typeface="Times New Roman"/>
                <a:sym typeface="Times New Roman"/>
              </a:rPr>
              <a:t>Member of working group,</a:t>
            </a:r>
          </a:p>
          <a:p>
            <a:pPr defTabSz="1219170"/>
            <a:r>
              <a:rPr lang="en" sz="1333" kern="0">
                <a:solidFill>
                  <a:srgbClr val="000000"/>
                </a:solidFill>
                <a:latin typeface="Times New Roman"/>
                <a:ea typeface="Times New Roman"/>
                <a:cs typeface="Times New Roman"/>
                <a:sym typeface="Times New Roman"/>
              </a:rPr>
              <a:t>Mongolian Youth Council</a:t>
            </a:r>
          </a:p>
          <a:p>
            <a:pPr defTabSz="1219170"/>
            <a:endParaRPr sz="1333" kern="0">
              <a:solidFill>
                <a:srgbClr val="000000"/>
              </a:solidFill>
              <a:latin typeface="Times New Roman"/>
              <a:ea typeface="Times New Roman"/>
              <a:cs typeface="Times New Roman"/>
              <a:sym typeface="Times New Roman"/>
            </a:endParaRPr>
          </a:p>
          <a:p>
            <a:pPr defTabSz="1219170"/>
            <a:r>
              <a:rPr lang="en" sz="1333" kern="0">
                <a:solidFill>
                  <a:srgbClr val="000000"/>
                </a:solidFill>
                <a:latin typeface="Times New Roman"/>
                <a:ea typeface="Times New Roman"/>
                <a:cs typeface="Times New Roman"/>
                <a:sym typeface="Times New Roman"/>
              </a:rPr>
              <a:t>Favourite dessert: chocolate</a:t>
            </a:r>
          </a:p>
        </p:txBody>
      </p:sp>
      <p:sp>
        <p:nvSpPr>
          <p:cNvPr id="89" name="Shape 89"/>
          <p:cNvSpPr txBox="1"/>
          <p:nvPr/>
        </p:nvSpPr>
        <p:spPr>
          <a:xfrm>
            <a:off x="6728433" y="5304875"/>
            <a:ext cx="2028800" cy="1392800"/>
          </a:xfrm>
          <a:prstGeom prst="rect">
            <a:avLst/>
          </a:prstGeom>
          <a:noFill/>
          <a:ln>
            <a:noFill/>
          </a:ln>
        </p:spPr>
        <p:txBody>
          <a:bodyPr wrap="square" lIns="91433" tIns="91433" rIns="91433" bIns="91433" anchor="t" anchorCtr="0">
            <a:noAutofit/>
          </a:bodyPr>
          <a:lstStyle/>
          <a:p>
            <a:pPr defTabSz="1219170"/>
            <a:r>
              <a:rPr lang="en" sz="1333" b="1" kern="0">
                <a:solidFill>
                  <a:srgbClr val="000000"/>
                </a:solidFill>
                <a:latin typeface="Times New Roman"/>
                <a:ea typeface="Times New Roman"/>
                <a:cs typeface="Times New Roman"/>
                <a:sym typeface="Times New Roman"/>
              </a:rPr>
              <a:t>Khulan</a:t>
            </a:r>
          </a:p>
          <a:p>
            <a:pPr defTabSz="1219170"/>
            <a:r>
              <a:rPr lang="en" sz="1333" kern="0">
                <a:solidFill>
                  <a:srgbClr val="000000"/>
                </a:solidFill>
                <a:latin typeface="Times New Roman"/>
                <a:ea typeface="Times New Roman"/>
                <a:cs typeface="Times New Roman"/>
                <a:sym typeface="Times New Roman"/>
              </a:rPr>
              <a:t>Officer of Youth development department</a:t>
            </a:r>
          </a:p>
          <a:p>
            <a:pPr defTabSz="1219170"/>
            <a:r>
              <a:rPr lang="en" sz="1333" kern="0">
                <a:solidFill>
                  <a:srgbClr val="000000"/>
                </a:solidFill>
                <a:latin typeface="Times New Roman"/>
                <a:ea typeface="Times New Roman"/>
                <a:cs typeface="Times New Roman"/>
                <a:sym typeface="Times New Roman"/>
              </a:rPr>
              <a:t>Favourite dessert: chocolate</a:t>
            </a:r>
          </a:p>
        </p:txBody>
      </p:sp>
      <p:sp>
        <p:nvSpPr>
          <p:cNvPr id="90" name="Shape 90"/>
          <p:cNvSpPr txBox="1"/>
          <p:nvPr/>
        </p:nvSpPr>
        <p:spPr>
          <a:xfrm>
            <a:off x="9837967" y="5304867"/>
            <a:ext cx="2098800" cy="1392800"/>
          </a:xfrm>
          <a:prstGeom prst="rect">
            <a:avLst/>
          </a:prstGeom>
          <a:noFill/>
          <a:ln>
            <a:noFill/>
          </a:ln>
        </p:spPr>
        <p:txBody>
          <a:bodyPr wrap="square" lIns="91433" tIns="91433" rIns="91433" bIns="91433" anchor="t" anchorCtr="0">
            <a:noAutofit/>
          </a:bodyPr>
          <a:lstStyle/>
          <a:p>
            <a:pPr defTabSz="1219170"/>
            <a:r>
              <a:rPr lang="en" sz="1333" b="1" kern="0">
                <a:solidFill>
                  <a:srgbClr val="000000"/>
                </a:solidFill>
                <a:latin typeface="Times New Roman"/>
                <a:ea typeface="Times New Roman"/>
                <a:cs typeface="Times New Roman"/>
                <a:sym typeface="Times New Roman"/>
              </a:rPr>
              <a:t>Jacinta Harford</a:t>
            </a:r>
          </a:p>
          <a:p>
            <a:pPr defTabSz="1219170"/>
            <a:r>
              <a:rPr lang="en" sz="1333" kern="0">
                <a:solidFill>
                  <a:srgbClr val="000000"/>
                </a:solidFill>
                <a:latin typeface="Times New Roman"/>
                <a:ea typeface="Times New Roman"/>
                <a:cs typeface="Times New Roman"/>
                <a:sym typeface="Times New Roman"/>
              </a:rPr>
              <a:t>Australian volunteer at Authority for Family Children and Youth (AFCYD)</a:t>
            </a:r>
          </a:p>
          <a:p>
            <a:pPr defTabSz="1219170"/>
            <a:r>
              <a:rPr lang="en" sz="1333" kern="0">
                <a:solidFill>
                  <a:srgbClr val="000000"/>
                </a:solidFill>
                <a:latin typeface="Times New Roman"/>
                <a:ea typeface="Times New Roman"/>
                <a:cs typeface="Times New Roman"/>
                <a:sym typeface="Times New Roman"/>
              </a:rPr>
              <a:t>Favourite dessert: apple crumble</a:t>
            </a:r>
          </a:p>
        </p:txBody>
      </p:sp>
      <p:sp>
        <p:nvSpPr>
          <p:cNvPr id="91" name="Shape 91"/>
          <p:cNvSpPr txBox="1"/>
          <p:nvPr/>
        </p:nvSpPr>
        <p:spPr>
          <a:xfrm>
            <a:off x="9880100" y="2275400"/>
            <a:ext cx="2098800" cy="1392800"/>
          </a:xfrm>
          <a:prstGeom prst="rect">
            <a:avLst/>
          </a:prstGeom>
          <a:noFill/>
          <a:ln>
            <a:noFill/>
          </a:ln>
        </p:spPr>
        <p:txBody>
          <a:bodyPr wrap="square" lIns="91433" tIns="91433" rIns="91433" bIns="91433" anchor="t" anchorCtr="0">
            <a:noAutofit/>
          </a:bodyPr>
          <a:lstStyle/>
          <a:p>
            <a:pPr defTabSz="1219170"/>
            <a:r>
              <a:rPr lang="en" sz="1333" b="1" kern="0">
                <a:solidFill>
                  <a:srgbClr val="000000"/>
                </a:solidFill>
                <a:latin typeface="Times New Roman"/>
                <a:ea typeface="Times New Roman"/>
                <a:cs typeface="Times New Roman"/>
                <a:sym typeface="Times New Roman"/>
              </a:rPr>
              <a:t>Bolortsetseg</a:t>
            </a:r>
          </a:p>
          <a:p>
            <a:pPr defTabSz="1219170"/>
            <a:r>
              <a:rPr lang="en" sz="1333" kern="0">
                <a:solidFill>
                  <a:srgbClr val="000000"/>
                </a:solidFill>
                <a:latin typeface="Times New Roman"/>
                <a:ea typeface="Times New Roman"/>
                <a:cs typeface="Times New Roman"/>
                <a:sym typeface="Times New Roman"/>
              </a:rPr>
              <a:t>Foreign relations officer B</a:t>
            </a:r>
          </a:p>
          <a:p>
            <a:pPr defTabSz="1219170"/>
            <a:endParaRPr sz="1333" kern="0">
              <a:solidFill>
                <a:srgbClr val="000000"/>
              </a:solidFill>
              <a:latin typeface="Times New Roman"/>
              <a:ea typeface="Times New Roman"/>
              <a:cs typeface="Times New Roman"/>
              <a:sym typeface="Times New Roman"/>
            </a:endParaRPr>
          </a:p>
          <a:p>
            <a:pPr defTabSz="1219170"/>
            <a:r>
              <a:rPr lang="en" sz="1333" kern="0">
                <a:solidFill>
                  <a:srgbClr val="000000"/>
                </a:solidFill>
                <a:latin typeface="Times New Roman"/>
                <a:ea typeface="Times New Roman"/>
                <a:cs typeface="Times New Roman"/>
                <a:sym typeface="Times New Roman"/>
              </a:rPr>
              <a:t>Favourite dessert: cheese cake </a:t>
            </a:r>
          </a:p>
        </p:txBody>
      </p:sp>
      <p:sp>
        <p:nvSpPr>
          <p:cNvPr id="92" name="Shape 92"/>
          <p:cNvSpPr txBox="1"/>
          <p:nvPr/>
        </p:nvSpPr>
        <p:spPr>
          <a:xfrm>
            <a:off x="81900" y="102367"/>
            <a:ext cx="2518000" cy="763600"/>
          </a:xfrm>
          <a:prstGeom prst="rect">
            <a:avLst/>
          </a:prstGeom>
          <a:noFill/>
          <a:ln>
            <a:noFill/>
          </a:ln>
        </p:spPr>
        <p:txBody>
          <a:bodyPr wrap="square" lIns="121900" tIns="121900" rIns="121900" bIns="121900" anchor="t" anchorCtr="0">
            <a:noAutofit/>
          </a:bodyPr>
          <a:lstStyle/>
          <a:p>
            <a:pPr defTabSz="1219170"/>
            <a:r>
              <a:rPr lang="en" sz="3200" kern="0" dirty="0">
                <a:solidFill>
                  <a:srgbClr val="FFFFFF"/>
                </a:solidFill>
                <a:latin typeface="Arial"/>
                <a:ea typeface="Oswald"/>
                <a:cs typeface="Oswald"/>
                <a:sym typeface="Oswald"/>
              </a:rPr>
              <a:t>THE TEAM</a:t>
            </a:r>
          </a:p>
        </p:txBody>
      </p:sp>
    </p:spTree>
    <p:extLst>
      <p:ext uri="{BB962C8B-B14F-4D97-AF65-F5344CB8AC3E}">
        <p14:creationId xmlns:p14="http://schemas.microsoft.com/office/powerpoint/2010/main" val="2680822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3005B"/>
        </a:solidFill>
        <a:effectLst/>
      </p:bgPr>
    </p:bg>
    <p:spTree>
      <p:nvGrpSpPr>
        <p:cNvPr id="1" name="Shape 96"/>
        <p:cNvGrpSpPr/>
        <p:nvPr/>
      </p:nvGrpSpPr>
      <p:grpSpPr>
        <a:xfrm>
          <a:off x="0" y="0"/>
          <a:ext cx="0" cy="0"/>
          <a:chOff x="0" y="0"/>
          <a:chExt cx="0" cy="0"/>
        </a:xfrm>
      </p:grpSpPr>
      <p:sp>
        <p:nvSpPr>
          <p:cNvPr id="97" name="Shape 97"/>
          <p:cNvSpPr txBox="1">
            <a:spLocks noGrp="1"/>
          </p:cNvSpPr>
          <p:nvPr>
            <p:ph type="title" idx="4294967295"/>
          </p:nvPr>
        </p:nvSpPr>
        <p:spPr>
          <a:xfrm>
            <a:off x="296600" y="1531800"/>
            <a:ext cx="3525600" cy="3794400"/>
          </a:xfrm>
          <a:prstGeom prst="rect">
            <a:avLst/>
          </a:prstGeom>
          <a:effectLst>
            <a:outerShdw blurRad="57150" dist="19050" dir="5400000" algn="bl" rotWithShape="0">
              <a:srgbClr val="000000">
                <a:alpha val="50000"/>
              </a:srgbClr>
            </a:outerShdw>
          </a:effectLst>
        </p:spPr>
        <p:txBody>
          <a:bodyPr wrap="square" lIns="121900" tIns="121900" rIns="121900" bIns="121900" anchor="t" anchorCtr="0">
            <a:noAutofit/>
          </a:bodyPr>
          <a:lstStyle/>
          <a:p>
            <a:endParaRPr dirty="0">
              <a:solidFill>
                <a:srgbClr val="FF4C3F"/>
              </a:solidFill>
            </a:endParaRPr>
          </a:p>
          <a:p>
            <a:pPr algn="ctr"/>
            <a:r>
              <a:rPr lang="en" sz="4800" dirty="0">
                <a:solidFill>
                  <a:srgbClr val="FF4C3F"/>
                </a:solidFill>
                <a:latin typeface="Times New Roman"/>
                <a:ea typeface="Times New Roman"/>
                <a:cs typeface="Times New Roman"/>
                <a:sym typeface="Times New Roman"/>
              </a:rPr>
              <a:t>“No, I understand nothing”</a:t>
            </a:r>
          </a:p>
        </p:txBody>
      </p:sp>
      <p:pic>
        <p:nvPicPr>
          <p:cNvPr id="98" name="Shape 98"/>
          <p:cNvPicPr preferRelativeResize="0"/>
          <p:nvPr/>
        </p:nvPicPr>
        <p:blipFill>
          <a:blip r:embed="rId3">
            <a:alphaModFix/>
          </a:blip>
          <a:stretch>
            <a:fillRect/>
          </a:stretch>
        </p:blipFill>
        <p:spPr>
          <a:xfrm>
            <a:off x="4071963" y="-62534"/>
            <a:ext cx="8120036" cy="6983067"/>
          </a:xfrm>
          <a:prstGeom prst="rect">
            <a:avLst/>
          </a:prstGeom>
          <a:noFill/>
          <a:ln>
            <a:noFill/>
          </a:ln>
          <a:effectLst>
            <a:outerShdw blurRad="57150" dist="19050" dir="5400000" algn="bl" rotWithShape="0">
              <a:srgbClr val="000000">
                <a:alpha val="50000"/>
              </a:srgbClr>
            </a:outerShdw>
          </a:effectLst>
        </p:spPr>
      </p:pic>
      <p:sp>
        <p:nvSpPr>
          <p:cNvPr id="99" name="Shape 99"/>
          <p:cNvSpPr txBox="1"/>
          <p:nvPr/>
        </p:nvSpPr>
        <p:spPr>
          <a:xfrm>
            <a:off x="181467" y="197067"/>
            <a:ext cx="3165357" cy="1187200"/>
          </a:xfrm>
          <a:prstGeom prst="rect">
            <a:avLst/>
          </a:prstGeom>
          <a:noFill/>
          <a:ln>
            <a:noFill/>
          </a:ln>
        </p:spPr>
        <p:txBody>
          <a:bodyPr wrap="square" lIns="121900" tIns="121900" rIns="121900" bIns="121900" anchor="t" anchorCtr="0">
            <a:noAutofit/>
          </a:bodyPr>
          <a:lstStyle/>
          <a:p>
            <a:pPr defTabSz="1219170"/>
            <a:r>
              <a:rPr lang="en" sz="3200" kern="0" dirty="0">
                <a:solidFill>
                  <a:srgbClr val="FFFFFF"/>
                </a:solidFill>
                <a:latin typeface="Arial"/>
                <a:ea typeface="Oswald"/>
                <a:cs typeface="Oswald"/>
                <a:sym typeface="Oswald"/>
              </a:rPr>
              <a:t>CHALLENGES</a:t>
            </a:r>
          </a:p>
        </p:txBody>
      </p:sp>
    </p:spTree>
    <p:extLst>
      <p:ext uri="{BB962C8B-B14F-4D97-AF65-F5344CB8AC3E}">
        <p14:creationId xmlns:p14="http://schemas.microsoft.com/office/powerpoint/2010/main" val="79365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580933" y="929500"/>
            <a:ext cx="11360800" cy="1116800"/>
          </a:xfrm>
          <a:prstGeom prst="rect">
            <a:avLst/>
          </a:prstGeom>
        </p:spPr>
        <p:txBody>
          <a:bodyPr wrap="square" lIns="121900" tIns="121900" rIns="121900" bIns="121900" anchor="t" anchorCtr="0">
            <a:noAutofit/>
          </a:bodyPr>
          <a:lstStyle/>
          <a:p>
            <a:pPr algn="ctr">
              <a:buNone/>
            </a:pPr>
            <a:r>
              <a:rPr lang="en" sz="4800" dirty="0">
                <a:solidFill>
                  <a:srgbClr val="FFFFFF"/>
                </a:solidFill>
              </a:rPr>
              <a:t>Together, we did some brainstorming and thought of a few reasons the toolbox may not work in Mongolia.</a:t>
            </a:r>
          </a:p>
          <a:p>
            <a:pPr algn="ctr">
              <a:buNone/>
            </a:pPr>
            <a:endParaRPr sz="2133" b="1" dirty="0">
              <a:solidFill>
                <a:srgbClr val="1C4587"/>
              </a:solidFill>
              <a:latin typeface="Arial"/>
              <a:ea typeface="Arial"/>
              <a:cs typeface="Arial"/>
              <a:sym typeface="Arial"/>
            </a:endParaRPr>
          </a:p>
          <a:p>
            <a:pPr algn="ctr">
              <a:lnSpc>
                <a:spcPct val="150000"/>
              </a:lnSpc>
              <a:buNone/>
            </a:pPr>
            <a:endParaRPr sz="2133" b="1" dirty="0">
              <a:solidFill>
                <a:srgbClr val="23005B"/>
              </a:solidFill>
            </a:endParaRPr>
          </a:p>
          <a:p>
            <a:pPr>
              <a:buNone/>
            </a:pPr>
            <a:endParaRPr dirty="0"/>
          </a:p>
        </p:txBody>
      </p:sp>
      <p:sp>
        <p:nvSpPr>
          <p:cNvPr id="105" name="Shape 105"/>
          <p:cNvSpPr txBox="1"/>
          <p:nvPr/>
        </p:nvSpPr>
        <p:spPr>
          <a:xfrm>
            <a:off x="-1" y="0"/>
            <a:ext cx="2761129" cy="724800"/>
          </a:xfrm>
          <a:prstGeom prst="rect">
            <a:avLst/>
          </a:prstGeom>
          <a:noFill/>
          <a:ln>
            <a:noFill/>
          </a:ln>
        </p:spPr>
        <p:txBody>
          <a:bodyPr wrap="square" lIns="121900" tIns="121900" rIns="121900" bIns="121900" anchor="t" anchorCtr="0">
            <a:noAutofit/>
          </a:bodyPr>
          <a:lstStyle/>
          <a:p>
            <a:pPr defTabSz="1219170"/>
            <a:r>
              <a:rPr lang="en" sz="3200" kern="0" dirty="0">
                <a:solidFill>
                  <a:srgbClr val="23005B"/>
                </a:solidFill>
                <a:latin typeface="Arial"/>
                <a:ea typeface="Oswald"/>
                <a:cs typeface="Oswald"/>
                <a:sym typeface="Oswald"/>
              </a:rPr>
              <a:t>OUR INSIGHT</a:t>
            </a:r>
            <a:r>
              <a:rPr lang="en" sz="3200" kern="0" dirty="0">
                <a:solidFill>
                  <a:srgbClr val="23005B"/>
                </a:solidFill>
                <a:latin typeface="Arial"/>
                <a:cs typeface="Arial"/>
                <a:sym typeface="Arial"/>
              </a:rPr>
              <a:t> </a:t>
            </a:r>
          </a:p>
        </p:txBody>
      </p:sp>
      <p:pic>
        <p:nvPicPr>
          <p:cNvPr id="106" name="Shape 106"/>
          <p:cNvPicPr preferRelativeResize="0"/>
          <p:nvPr/>
        </p:nvPicPr>
        <p:blipFill>
          <a:blip r:embed="rId3">
            <a:alphaModFix/>
          </a:blip>
          <a:stretch>
            <a:fillRect/>
          </a:stretch>
        </p:blipFill>
        <p:spPr>
          <a:xfrm>
            <a:off x="4470400" y="3606800"/>
            <a:ext cx="3251200" cy="3251200"/>
          </a:xfrm>
          <a:prstGeom prst="rect">
            <a:avLst/>
          </a:prstGeom>
          <a:noFill/>
          <a:ln>
            <a:noFill/>
          </a:ln>
        </p:spPr>
      </p:pic>
    </p:spTree>
    <p:extLst>
      <p:ext uri="{BB962C8B-B14F-4D97-AF65-F5344CB8AC3E}">
        <p14:creationId xmlns:p14="http://schemas.microsoft.com/office/powerpoint/2010/main" val="179837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Shape 111"/>
          <p:cNvSpPr txBox="1"/>
          <p:nvPr/>
        </p:nvSpPr>
        <p:spPr>
          <a:xfrm>
            <a:off x="14833" y="0"/>
            <a:ext cx="12457200" cy="7113200"/>
          </a:xfrm>
          <a:prstGeom prst="rect">
            <a:avLst/>
          </a:prstGeom>
          <a:solidFill>
            <a:srgbClr val="23005B">
              <a:alpha val="32690"/>
            </a:srgbClr>
          </a:solidFill>
          <a:ln>
            <a:noFill/>
          </a:ln>
        </p:spPr>
        <p:txBody>
          <a:bodyPr wrap="square" lIns="121900" tIns="121900" rIns="121900" bIns="121900" anchor="t" anchorCtr="0">
            <a:noAutofit/>
          </a:bodyPr>
          <a:lstStyle/>
          <a:p>
            <a:pPr defTabSz="1219170"/>
            <a:endParaRPr sz="1867" kern="0">
              <a:solidFill>
                <a:srgbClr val="000000"/>
              </a:solidFill>
              <a:latin typeface="Arial"/>
              <a:cs typeface="Arial"/>
              <a:sym typeface="Arial"/>
            </a:endParaRPr>
          </a:p>
        </p:txBody>
      </p:sp>
      <p:sp>
        <p:nvSpPr>
          <p:cNvPr id="112" name="Shape 112"/>
          <p:cNvSpPr txBox="1">
            <a:spLocks noGrp="1"/>
          </p:cNvSpPr>
          <p:nvPr>
            <p:ph type="body" idx="1"/>
          </p:nvPr>
        </p:nvSpPr>
        <p:spPr>
          <a:xfrm>
            <a:off x="347433" y="2310300"/>
            <a:ext cx="11792000" cy="3080400"/>
          </a:xfrm>
          <a:prstGeom prst="rect">
            <a:avLst/>
          </a:prstGeom>
          <a:effectLst>
            <a:outerShdw blurRad="57150" dist="19050" dir="5400000" algn="bl" rotWithShape="0">
              <a:srgbClr val="000000">
                <a:alpha val="50000"/>
              </a:srgbClr>
            </a:outerShdw>
          </a:effectLst>
        </p:spPr>
        <p:txBody>
          <a:bodyPr wrap="square" lIns="121900" tIns="121900" rIns="121900" bIns="121900" anchor="t" anchorCtr="0">
            <a:noAutofit/>
          </a:bodyPr>
          <a:lstStyle/>
          <a:p>
            <a:pPr>
              <a:spcBef>
                <a:spcPts val="0"/>
              </a:spcBef>
              <a:buNone/>
            </a:pPr>
            <a:r>
              <a:rPr lang="en" sz="4800" dirty="0">
                <a:solidFill>
                  <a:srgbClr val="FFFFFF"/>
                </a:solidFill>
                <a:latin typeface="Times New Roman"/>
                <a:ea typeface="Times New Roman"/>
                <a:cs typeface="Times New Roman"/>
                <a:sym typeface="Times New Roman"/>
              </a:rPr>
              <a:t>The process of creating content led the team to </a:t>
            </a:r>
            <a:r>
              <a:rPr lang="en" sz="4800" dirty="0">
                <a:solidFill>
                  <a:srgbClr val="FF4C3F"/>
                </a:solidFill>
                <a:latin typeface="Times New Roman"/>
                <a:ea typeface="Times New Roman"/>
                <a:cs typeface="Times New Roman"/>
                <a:sym typeface="Times New Roman"/>
              </a:rPr>
              <a:t>talk</a:t>
            </a:r>
            <a:r>
              <a:rPr lang="en" sz="4800" dirty="0">
                <a:solidFill>
                  <a:srgbClr val="FFFFFF"/>
                </a:solidFill>
                <a:latin typeface="Times New Roman"/>
                <a:ea typeface="Times New Roman"/>
                <a:cs typeface="Times New Roman"/>
                <a:sym typeface="Times New Roman"/>
              </a:rPr>
              <a:t> to youth and policymakers in </a:t>
            </a:r>
            <a:r>
              <a:rPr lang="en" sz="4800" dirty="0">
                <a:solidFill>
                  <a:srgbClr val="FF4C3F"/>
                </a:solidFill>
                <a:latin typeface="Times New Roman"/>
                <a:ea typeface="Times New Roman"/>
                <a:cs typeface="Times New Roman"/>
                <a:sym typeface="Times New Roman"/>
              </a:rPr>
              <a:t>rural areas.</a:t>
            </a:r>
          </a:p>
          <a:p>
            <a:pPr marL="0" indent="0">
              <a:spcBef>
                <a:spcPts val="0"/>
              </a:spcBef>
              <a:buNone/>
            </a:pPr>
            <a:endParaRPr dirty="0">
              <a:solidFill>
                <a:srgbClr val="FFFFFF"/>
              </a:solidFill>
            </a:endParaRPr>
          </a:p>
        </p:txBody>
      </p:sp>
      <p:sp>
        <p:nvSpPr>
          <p:cNvPr id="113" name="Shape 113"/>
          <p:cNvSpPr txBox="1">
            <a:spLocks noGrp="1"/>
          </p:cNvSpPr>
          <p:nvPr>
            <p:ph type="title"/>
          </p:nvPr>
        </p:nvSpPr>
        <p:spPr>
          <a:xfrm>
            <a:off x="120540" y="127604"/>
            <a:ext cx="2724000" cy="1325600"/>
          </a:xfrm>
          <a:prstGeom prst="rect">
            <a:avLst/>
          </a:prstGeom>
        </p:spPr>
        <p:txBody>
          <a:bodyPr wrap="square" lIns="121900" tIns="121900" rIns="121900" bIns="121900" anchor="ctr" anchorCtr="0">
            <a:noAutofit/>
          </a:bodyPr>
          <a:lstStyle/>
          <a:p>
            <a:r>
              <a:rPr lang="en" sz="3200" dirty="0">
                <a:solidFill>
                  <a:srgbClr val="FFFFFF"/>
                </a:solidFill>
                <a:latin typeface="+mj-lt"/>
                <a:ea typeface="Oswald"/>
                <a:cs typeface="Times New Roman" panose="02020603050405020304" pitchFamily="18" charset="0"/>
                <a:sym typeface="Oswald"/>
              </a:rPr>
              <a:t>OUR JOURNEY</a:t>
            </a:r>
          </a:p>
        </p:txBody>
      </p:sp>
    </p:spTree>
    <p:extLst>
      <p:ext uri="{BB962C8B-B14F-4D97-AF65-F5344CB8AC3E}">
        <p14:creationId xmlns:p14="http://schemas.microsoft.com/office/powerpoint/2010/main" val="135699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1000"/>
                                        <p:tgtEl>
                                          <p:spTgt spid="1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669600" y="463800"/>
            <a:ext cx="4852800" cy="1325600"/>
          </a:xfrm>
          <a:prstGeom prst="rect">
            <a:avLst/>
          </a:prstGeom>
        </p:spPr>
        <p:txBody>
          <a:bodyPr wrap="square" lIns="121900" tIns="121900" rIns="121900" bIns="121900" anchor="ctr" anchorCtr="0">
            <a:noAutofit/>
          </a:bodyPr>
          <a:lstStyle/>
          <a:p>
            <a:r>
              <a:rPr lang="en" sz="6400">
                <a:solidFill>
                  <a:srgbClr val="FFFFFF"/>
                </a:solidFill>
                <a:latin typeface="Oswald"/>
                <a:ea typeface="Oswald"/>
                <a:cs typeface="Oswald"/>
                <a:sym typeface="Oswald"/>
              </a:rPr>
              <a:t>Ulaanbaatar Soup</a:t>
            </a:r>
          </a:p>
        </p:txBody>
      </p:sp>
      <p:sp>
        <p:nvSpPr>
          <p:cNvPr id="119" name="Shape 119"/>
          <p:cNvSpPr txBox="1">
            <a:spLocks noGrp="1"/>
          </p:cNvSpPr>
          <p:nvPr>
            <p:ph type="body" idx="1"/>
          </p:nvPr>
        </p:nvSpPr>
        <p:spPr>
          <a:xfrm>
            <a:off x="152333" y="2330067"/>
            <a:ext cx="6111600" cy="4262000"/>
          </a:xfrm>
          <a:prstGeom prst="rect">
            <a:avLst/>
          </a:prstGeom>
          <a:noFill/>
          <a:effectLst>
            <a:outerShdw blurRad="57150" dist="19050" dir="5400000" algn="bl" rotWithShape="0">
              <a:srgbClr val="000000">
                <a:alpha val="50000"/>
              </a:srgbClr>
            </a:outerShdw>
          </a:effectLst>
        </p:spPr>
        <p:txBody>
          <a:bodyPr wrap="square" lIns="121900" tIns="121900" rIns="121900" bIns="121900" anchor="t" anchorCtr="0">
            <a:noAutofit/>
          </a:bodyPr>
          <a:lstStyle/>
          <a:p>
            <a:pPr marL="186262" indent="0">
              <a:spcBef>
                <a:spcPts val="0"/>
              </a:spcBef>
              <a:buNone/>
            </a:pPr>
            <a:r>
              <a:rPr lang="en" sz="4800" dirty="0">
                <a:solidFill>
                  <a:srgbClr val="FFFFFF"/>
                </a:solidFill>
                <a:latin typeface="Times New Roman"/>
                <a:ea typeface="Times New Roman"/>
                <a:cs typeface="Times New Roman"/>
                <a:sym typeface="Times New Roman"/>
              </a:rPr>
              <a:t>Ulaanbaatar Soup is a youth entrepreneurship initiative implemented by the </a:t>
            </a:r>
            <a:r>
              <a:rPr lang="en" sz="4800" dirty="0">
                <a:solidFill>
                  <a:srgbClr val="FF4C3F"/>
                </a:solidFill>
                <a:latin typeface="Times New Roman"/>
                <a:ea typeface="Times New Roman"/>
                <a:cs typeface="Times New Roman"/>
                <a:sym typeface="Times New Roman"/>
              </a:rPr>
              <a:t>Mongolian Youth Council.</a:t>
            </a:r>
          </a:p>
          <a:p>
            <a:pPr marL="186262" indent="-93131">
              <a:spcBef>
                <a:spcPts val="0"/>
              </a:spcBef>
              <a:buSzPct val="52380"/>
              <a:buNone/>
            </a:pPr>
            <a:endParaRPr dirty="0">
              <a:solidFill>
                <a:srgbClr val="970909"/>
              </a:solidFill>
            </a:endParaRPr>
          </a:p>
        </p:txBody>
      </p:sp>
      <p:sp>
        <p:nvSpPr>
          <p:cNvPr id="120" name="Shape 120"/>
          <p:cNvSpPr txBox="1"/>
          <p:nvPr/>
        </p:nvSpPr>
        <p:spPr>
          <a:xfrm>
            <a:off x="152333" y="106167"/>
            <a:ext cx="3030000" cy="900800"/>
          </a:xfrm>
          <a:prstGeom prst="rect">
            <a:avLst/>
          </a:prstGeom>
          <a:noFill/>
          <a:ln>
            <a:noFill/>
          </a:ln>
        </p:spPr>
        <p:txBody>
          <a:bodyPr wrap="square" lIns="121900" tIns="121900" rIns="121900" bIns="121900" anchor="t" anchorCtr="0">
            <a:noAutofit/>
          </a:bodyPr>
          <a:lstStyle/>
          <a:p>
            <a:pPr defTabSz="1219170"/>
            <a:r>
              <a:rPr lang="en" sz="3200" kern="0" dirty="0">
                <a:solidFill>
                  <a:srgbClr val="FFFFFF"/>
                </a:solidFill>
                <a:latin typeface="Arial"/>
                <a:ea typeface="Oswald"/>
                <a:cs typeface="Oswald"/>
                <a:sym typeface="Oswald"/>
              </a:rPr>
              <a:t>OUR JOURNEY</a:t>
            </a:r>
          </a:p>
        </p:txBody>
      </p:sp>
      <p:pic>
        <p:nvPicPr>
          <p:cNvPr id="121" name="Shape 121"/>
          <p:cNvPicPr preferRelativeResize="0"/>
          <p:nvPr/>
        </p:nvPicPr>
        <p:blipFill>
          <a:blip r:embed="rId3">
            <a:alphaModFix/>
          </a:blip>
          <a:stretch>
            <a:fillRect/>
          </a:stretch>
        </p:blipFill>
        <p:spPr>
          <a:xfrm>
            <a:off x="6263734" y="2330067"/>
            <a:ext cx="5741001" cy="3830068"/>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84944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txBox="1"/>
          <p:nvPr/>
        </p:nvSpPr>
        <p:spPr>
          <a:xfrm>
            <a:off x="170433" y="157667"/>
            <a:ext cx="3030000" cy="900800"/>
          </a:xfrm>
          <a:prstGeom prst="rect">
            <a:avLst/>
          </a:prstGeom>
          <a:noFill/>
          <a:ln>
            <a:noFill/>
          </a:ln>
        </p:spPr>
        <p:txBody>
          <a:bodyPr wrap="square" lIns="121900" tIns="121900" rIns="121900" bIns="121900" anchor="t" anchorCtr="0">
            <a:noAutofit/>
          </a:bodyPr>
          <a:lstStyle/>
          <a:p>
            <a:pPr defTabSz="1219170"/>
            <a:r>
              <a:rPr lang="en" sz="3200" kern="0" dirty="0">
                <a:solidFill>
                  <a:srgbClr val="FFFFFF"/>
                </a:solidFill>
                <a:latin typeface="Arial"/>
                <a:ea typeface="Oswald"/>
                <a:cs typeface="Oswald"/>
                <a:sym typeface="Oswald"/>
              </a:rPr>
              <a:t>OUR JOURNEY</a:t>
            </a:r>
          </a:p>
        </p:txBody>
      </p:sp>
      <p:sp>
        <p:nvSpPr>
          <p:cNvPr id="128" name="Shape 128"/>
          <p:cNvSpPr txBox="1"/>
          <p:nvPr/>
        </p:nvSpPr>
        <p:spPr>
          <a:xfrm>
            <a:off x="6035205" y="2061344"/>
            <a:ext cx="6406000" cy="3926000"/>
          </a:xfrm>
          <a:prstGeom prst="rect">
            <a:avLst/>
          </a:prstGeom>
          <a:noFill/>
          <a:ln>
            <a:noFill/>
          </a:ln>
          <a:effectLst>
            <a:outerShdw blurRad="57150" dist="19050" dir="5400000" algn="bl" rotWithShape="0">
              <a:srgbClr val="000000">
                <a:alpha val="50000"/>
              </a:srgbClr>
            </a:outerShdw>
          </a:effectLst>
        </p:spPr>
        <p:txBody>
          <a:bodyPr wrap="square" lIns="121900" tIns="121900" rIns="121900" bIns="121900" anchor="t" anchorCtr="0">
            <a:noAutofit/>
          </a:bodyPr>
          <a:lstStyle/>
          <a:p>
            <a:pPr defTabSz="1219170">
              <a:lnSpc>
                <a:spcPct val="90000"/>
              </a:lnSpc>
              <a:buClr>
                <a:srgbClr val="000000"/>
              </a:buClr>
              <a:buSzPct val="33333"/>
            </a:pPr>
            <a:r>
              <a:rPr lang="en" sz="4800" kern="0" dirty="0">
                <a:solidFill>
                  <a:srgbClr val="FF4C3F"/>
                </a:solidFill>
                <a:latin typeface="Times New Roman" panose="02020603050405020304" pitchFamily="18" charset="0"/>
                <a:ea typeface="Calibri"/>
                <a:cs typeface="Times New Roman" panose="02020603050405020304" pitchFamily="18" charset="0"/>
                <a:sym typeface="Calibri"/>
              </a:rPr>
              <a:t>In </a:t>
            </a:r>
            <a:r>
              <a:rPr lang="en" sz="4800" kern="0" dirty="0">
                <a:solidFill>
                  <a:srgbClr val="FF0000"/>
                </a:solidFill>
                <a:latin typeface="Times New Roman" panose="02020603050405020304" pitchFamily="18" charset="0"/>
                <a:ea typeface="Calibri"/>
                <a:cs typeface="Times New Roman" panose="02020603050405020304" pitchFamily="18" charset="0"/>
                <a:sym typeface="Calibri"/>
              </a:rPr>
              <a:t>the pursuit of best practices the Mongolian Youth Council did an evaluation of their project</a:t>
            </a:r>
            <a:r>
              <a:rPr lang="en" sz="4400" kern="0" dirty="0">
                <a:solidFill>
                  <a:srgbClr val="FF4C3F"/>
                </a:solidFill>
                <a:latin typeface="Calibri"/>
                <a:ea typeface="Calibri"/>
                <a:cs typeface="Calibri"/>
                <a:sym typeface="Calibri"/>
              </a:rPr>
              <a:t>.</a:t>
            </a:r>
          </a:p>
        </p:txBody>
      </p:sp>
      <p:pic>
        <p:nvPicPr>
          <p:cNvPr id="1026" name="Picture 2" descr="https://lh3.googleusercontent.com/Ivb6UbHSPFTs601SiBLoA0TyVts6KIZZ4ddAmN57BqL-Kuwa8N0Ya-u1kfiOwPSjVGDuazPWGSv85YRmB6rcI-E3yZLD3pGd-IAKd2NNHWlabBXNX1fiazN1Q37pmEZ6fVLMcbRpIxE">
            <a:extLst>
              <a:ext uri="{FF2B5EF4-FFF2-40B4-BE49-F238E27FC236}">
                <a16:creationId xmlns:a16="http://schemas.microsoft.com/office/drawing/2014/main" id="{BE4F4C6E-C7EA-4FEC-897B-057E1C86A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34" y="1765740"/>
            <a:ext cx="5864772" cy="3909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34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05467" y="0"/>
            <a:ext cx="2608000" cy="1325600"/>
          </a:xfrm>
          <a:prstGeom prst="rect">
            <a:avLst/>
          </a:prstGeom>
        </p:spPr>
        <p:txBody>
          <a:bodyPr wrap="square" lIns="121900" tIns="121900" rIns="121900" bIns="121900" anchor="ctr" anchorCtr="0">
            <a:noAutofit/>
          </a:bodyPr>
          <a:lstStyle/>
          <a:p>
            <a:r>
              <a:rPr lang="en" sz="3200" dirty="0">
                <a:solidFill>
                  <a:srgbClr val="FFFFFF"/>
                </a:solidFill>
                <a:latin typeface="+mj-lt"/>
                <a:ea typeface="Oswald"/>
                <a:cs typeface="Oswald"/>
                <a:sym typeface="Oswald"/>
              </a:rPr>
              <a:t>OUR JOURNEY</a:t>
            </a:r>
          </a:p>
        </p:txBody>
      </p:sp>
      <p:sp>
        <p:nvSpPr>
          <p:cNvPr id="134" name="Shape 134"/>
          <p:cNvSpPr txBox="1">
            <a:spLocks noGrp="1"/>
          </p:cNvSpPr>
          <p:nvPr>
            <p:ph type="body" idx="1"/>
          </p:nvPr>
        </p:nvSpPr>
        <p:spPr>
          <a:xfrm>
            <a:off x="422300" y="2122700"/>
            <a:ext cx="6904000" cy="4240800"/>
          </a:xfrm>
          <a:prstGeom prst="rect">
            <a:avLst/>
          </a:prstGeom>
          <a:solidFill>
            <a:srgbClr val="705C8D">
              <a:alpha val="30379"/>
            </a:srgbClr>
          </a:solidFill>
          <a:effectLst>
            <a:outerShdw blurRad="57150" dist="19050" dir="5400000" algn="bl" rotWithShape="0">
              <a:srgbClr val="000000">
                <a:alpha val="50000"/>
              </a:srgbClr>
            </a:outerShdw>
          </a:effectLst>
        </p:spPr>
        <p:txBody>
          <a:bodyPr wrap="square" lIns="121900" tIns="121900" rIns="121900" bIns="121900" anchor="t" anchorCtr="0">
            <a:noAutofit/>
          </a:bodyPr>
          <a:lstStyle/>
          <a:p>
            <a:pPr>
              <a:spcBef>
                <a:spcPts val="0"/>
              </a:spcBef>
              <a:buNone/>
            </a:pPr>
            <a:r>
              <a:rPr lang="en" sz="4800" dirty="0">
                <a:solidFill>
                  <a:srgbClr val="FFFFFF"/>
                </a:solidFill>
                <a:latin typeface="Times New Roman"/>
                <a:ea typeface="Times New Roman"/>
                <a:cs typeface="Times New Roman"/>
                <a:sym typeface="Times New Roman"/>
              </a:rPr>
              <a:t>When looking around for content we reached out to another NGO who worked in the same building….</a:t>
            </a:r>
            <a:r>
              <a:rPr lang="en" sz="4800" dirty="0">
                <a:solidFill>
                  <a:srgbClr val="23005B"/>
                </a:solidFill>
                <a:latin typeface="Times New Roman"/>
                <a:ea typeface="Times New Roman"/>
                <a:cs typeface="Times New Roman"/>
                <a:sym typeface="Times New Roman"/>
              </a:rPr>
              <a:t> </a:t>
            </a:r>
          </a:p>
        </p:txBody>
      </p:sp>
    </p:spTree>
    <p:extLst>
      <p:ext uri="{BB962C8B-B14F-4D97-AF65-F5344CB8AC3E}">
        <p14:creationId xmlns:p14="http://schemas.microsoft.com/office/powerpoint/2010/main" val="2964389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3005B">
            <a:alpha val="28459"/>
          </a:srgbClr>
        </a:solidFill>
        <a:effectLst/>
      </p:bgPr>
    </p:bg>
    <p:spTree>
      <p:nvGrpSpPr>
        <p:cNvPr id="1" name="Shape 138"/>
        <p:cNvGrpSpPr/>
        <p:nvPr/>
      </p:nvGrpSpPr>
      <p:grpSpPr>
        <a:xfrm>
          <a:off x="0" y="0"/>
          <a:ext cx="0" cy="0"/>
          <a:chOff x="0" y="0"/>
          <a:chExt cx="0" cy="0"/>
        </a:xfrm>
      </p:grpSpPr>
      <p:pic>
        <p:nvPicPr>
          <p:cNvPr id="139" name="Shape 139"/>
          <p:cNvPicPr preferRelativeResize="0"/>
          <p:nvPr/>
        </p:nvPicPr>
        <p:blipFill>
          <a:blip r:embed="rId3">
            <a:alphaModFix/>
          </a:blip>
          <a:stretch>
            <a:fillRect/>
          </a:stretch>
        </p:blipFill>
        <p:spPr>
          <a:xfrm>
            <a:off x="0" y="-143567"/>
            <a:ext cx="12192000" cy="7630389"/>
          </a:xfrm>
          <a:prstGeom prst="rect">
            <a:avLst/>
          </a:prstGeom>
          <a:noFill/>
          <a:ln>
            <a:noFill/>
          </a:ln>
          <a:effectLst>
            <a:outerShdw blurRad="57150" dist="38100" dir="5400000" algn="bl" rotWithShape="0">
              <a:srgbClr val="000000">
                <a:alpha val="50000"/>
              </a:srgbClr>
            </a:outerShdw>
          </a:effectLst>
        </p:spPr>
      </p:pic>
      <p:sp>
        <p:nvSpPr>
          <p:cNvPr id="140" name="Shape 140"/>
          <p:cNvSpPr txBox="1">
            <a:spLocks noGrp="1"/>
          </p:cNvSpPr>
          <p:nvPr>
            <p:ph type="title"/>
          </p:nvPr>
        </p:nvSpPr>
        <p:spPr>
          <a:xfrm>
            <a:off x="112800" y="615916"/>
            <a:ext cx="5983200" cy="4090000"/>
          </a:xfrm>
          <a:prstGeom prst="rect">
            <a:avLst/>
          </a:prstGeom>
          <a:effectLst>
            <a:outerShdw blurRad="57150" dist="19050" dir="5400000" algn="bl" rotWithShape="0">
              <a:srgbClr val="000000">
                <a:alpha val="50000"/>
              </a:srgbClr>
            </a:outerShdw>
          </a:effectLst>
        </p:spPr>
        <p:txBody>
          <a:bodyPr wrap="square" lIns="121900" tIns="121900" rIns="121900" bIns="121900" anchor="ctr" anchorCtr="0">
            <a:noAutofit/>
          </a:bodyPr>
          <a:lstStyle/>
          <a:p>
            <a:r>
              <a:rPr lang="en" sz="7200" dirty="0">
                <a:solidFill>
                  <a:srgbClr val="FF4C3F"/>
                </a:solidFill>
                <a:latin typeface="Times New Roman" panose="02020603050405020304" pitchFamily="18" charset="0"/>
                <a:ea typeface="Oswald"/>
                <a:cs typeface="Times New Roman" panose="02020603050405020304" pitchFamily="18" charset="0"/>
                <a:sym typeface="Oswald"/>
              </a:rPr>
              <a:t>And we wrote a best practice about their TVET project.</a:t>
            </a:r>
          </a:p>
        </p:txBody>
      </p:sp>
    </p:spTree>
    <p:extLst>
      <p:ext uri="{BB962C8B-B14F-4D97-AF65-F5344CB8AC3E}">
        <p14:creationId xmlns:p14="http://schemas.microsoft.com/office/powerpoint/2010/main" val="420362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838200" y="1825625"/>
            <a:ext cx="10515600" cy="4351200"/>
          </a:xfrm>
          <a:prstGeom prst="rect">
            <a:avLst/>
          </a:prstGeom>
        </p:spPr>
        <p:txBody>
          <a:bodyPr wrap="square" lIns="121900" tIns="121900" rIns="121900" bIns="121900" anchor="t" anchorCtr="0">
            <a:noAutofit/>
          </a:bodyPr>
          <a:lstStyle/>
          <a:p>
            <a:pPr>
              <a:spcBef>
                <a:spcPts val="0"/>
              </a:spcBef>
              <a:buNone/>
            </a:pPr>
            <a:endParaRPr/>
          </a:p>
        </p:txBody>
      </p:sp>
      <p:pic>
        <p:nvPicPr>
          <p:cNvPr id="146" name="Shape 146"/>
          <p:cNvPicPr preferRelativeResize="0"/>
          <p:nvPr/>
        </p:nvPicPr>
        <p:blipFill>
          <a:blip r:embed="rId3">
            <a:alphaModFix/>
          </a:blip>
          <a:stretch>
            <a:fillRect/>
          </a:stretch>
        </p:blipFill>
        <p:spPr>
          <a:xfrm>
            <a:off x="0" y="542334"/>
            <a:ext cx="12192000" cy="5773327"/>
          </a:xfrm>
          <a:prstGeom prst="rect">
            <a:avLst/>
          </a:prstGeom>
          <a:noFill/>
          <a:ln>
            <a:noFill/>
          </a:ln>
        </p:spPr>
      </p:pic>
    </p:spTree>
    <p:extLst>
      <p:ext uri="{BB962C8B-B14F-4D97-AF65-F5344CB8AC3E}">
        <p14:creationId xmlns:p14="http://schemas.microsoft.com/office/powerpoint/2010/main" val="1228951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838200" y="93529"/>
            <a:ext cx="10515600" cy="2496400"/>
          </a:xfrm>
          <a:prstGeom prst="rect">
            <a:avLst/>
          </a:prstGeom>
          <a:solidFill>
            <a:srgbClr val="FF4C3F">
              <a:alpha val="19620"/>
            </a:srgbClr>
          </a:solidFill>
          <a:effectLst>
            <a:outerShdw blurRad="57150" dist="19050" dir="5400000" algn="bl" rotWithShape="0">
              <a:srgbClr val="000000">
                <a:alpha val="50000"/>
              </a:srgbClr>
            </a:outerShdw>
          </a:effectLst>
        </p:spPr>
        <p:txBody>
          <a:bodyPr wrap="square" lIns="121900" tIns="121900" rIns="121900" bIns="121900" anchor="t" anchorCtr="0">
            <a:noAutofit/>
          </a:bodyPr>
          <a:lstStyle/>
          <a:p>
            <a:pPr algn="ctr">
              <a:spcBef>
                <a:spcPts val="0"/>
              </a:spcBef>
              <a:buNone/>
            </a:pPr>
            <a:r>
              <a:rPr lang="en" sz="5333" dirty="0">
                <a:solidFill>
                  <a:srgbClr val="FFFFFF"/>
                </a:solidFill>
                <a:latin typeface="Times New Roman"/>
                <a:ea typeface="Times New Roman"/>
                <a:cs typeface="Times New Roman"/>
                <a:sym typeface="Times New Roman"/>
              </a:rPr>
              <a:t>The team then worked together to produce the training modules for the toolbox</a:t>
            </a:r>
            <a:r>
              <a:rPr lang="en" sz="5333" dirty="0">
                <a:solidFill>
                  <a:srgbClr val="23005B"/>
                </a:solidFill>
                <a:latin typeface="Times New Roman"/>
                <a:ea typeface="Times New Roman"/>
                <a:cs typeface="Times New Roman"/>
                <a:sym typeface="Times New Roman"/>
              </a:rPr>
              <a:t>  </a:t>
            </a:r>
          </a:p>
        </p:txBody>
      </p:sp>
    </p:spTree>
    <p:extLst>
      <p:ext uri="{BB962C8B-B14F-4D97-AF65-F5344CB8AC3E}">
        <p14:creationId xmlns:p14="http://schemas.microsoft.com/office/powerpoint/2010/main" val="387976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9031-4B6D-4B99-82B9-BBDA4A8F728D}"/>
              </a:ext>
            </a:extLst>
          </p:cNvPr>
          <p:cNvSpPr>
            <a:spLocks noGrp="1"/>
          </p:cNvSpPr>
          <p:nvPr>
            <p:ph type="title"/>
          </p:nvPr>
        </p:nvSpPr>
        <p:spPr/>
        <p:txBody>
          <a:bodyPr>
            <a:normAutofit/>
          </a:bodyPr>
          <a:lstStyle/>
          <a:p>
            <a:r>
              <a:rPr lang="en-GB" sz="4000" dirty="0"/>
              <a:t>Conceive </a:t>
            </a:r>
          </a:p>
        </p:txBody>
      </p:sp>
      <p:pic>
        <p:nvPicPr>
          <p:cNvPr id="4" name="Picture 3" descr="Youth Policy Toolbox">
            <a:extLst>
              <a:ext uri="{FF2B5EF4-FFF2-40B4-BE49-F238E27FC236}">
                <a16:creationId xmlns:a16="http://schemas.microsoft.com/office/drawing/2014/main" id="{161BC67B-62A3-4555-9456-0219299ABD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2052" y="128122"/>
            <a:ext cx="899432" cy="7100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48216B55-02B7-43DF-A1E5-1C8E8105AD7A}"/>
              </a:ext>
            </a:extLst>
          </p:cNvPr>
          <p:cNvGraphicFramePr/>
          <p:nvPr>
            <p:extLst>
              <p:ext uri="{D42A27DB-BD31-4B8C-83A1-F6EECF244321}">
                <p14:modId xmlns:p14="http://schemas.microsoft.com/office/powerpoint/2010/main" val="585983593"/>
              </p:ext>
            </p:extLst>
          </p:nvPr>
        </p:nvGraphicFramePr>
        <p:xfrm>
          <a:off x="4064000" y="90170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82E40311-8533-4C83-8C6C-FCD3C00ADF23}"/>
              </a:ext>
            </a:extLst>
          </p:cNvPr>
          <p:cNvGraphicFramePr/>
          <p:nvPr>
            <p:extLst>
              <p:ext uri="{D42A27DB-BD31-4B8C-83A1-F6EECF244321}">
                <p14:modId xmlns:p14="http://schemas.microsoft.com/office/powerpoint/2010/main" val="1863908540"/>
              </p:ext>
            </p:extLst>
          </p:nvPr>
        </p:nvGraphicFramePr>
        <p:xfrm>
          <a:off x="154370" y="1524001"/>
          <a:ext cx="5232400" cy="304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0063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AsOne/>
      </p:bldGraphic>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2886402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76800" y="1298417"/>
            <a:ext cx="5706400" cy="4001600"/>
          </a:xfrm>
          <a:prstGeom prst="rect">
            <a:avLst/>
          </a:prstGeom>
          <a:effectLst>
            <a:outerShdw blurRad="57150" dist="19050" dir="5400000" algn="bl" rotWithShape="0">
              <a:srgbClr val="000000">
                <a:alpha val="50000"/>
              </a:srgbClr>
            </a:outerShdw>
          </a:effectLst>
        </p:spPr>
        <p:txBody>
          <a:bodyPr wrap="square" lIns="121900" tIns="121900" rIns="121900" bIns="121900" anchor="b" anchorCtr="0">
            <a:noAutofit/>
          </a:bodyPr>
          <a:lstStyle/>
          <a:p>
            <a:r>
              <a:rPr lang="en" sz="5867" dirty="0">
                <a:latin typeface="Oswald"/>
                <a:ea typeface="Oswald"/>
                <a:cs typeface="Oswald"/>
                <a:sym typeface="Oswald"/>
              </a:rPr>
              <a:t>The team learnt </a:t>
            </a:r>
            <a:r>
              <a:rPr lang="en" sz="5867" dirty="0">
                <a:solidFill>
                  <a:srgbClr val="FF4C3F"/>
                </a:solidFill>
                <a:latin typeface="Oswald"/>
                <a:ea typeface="Oswald"/>
                <a:cs typeface="Oswald"/>
                <a:sym typeface="Oswald"/>
              </a:rPr>
              <a:t>a lot</a:t>
            </a:r>
            <a:r>
              <a:rPr lang="en" sz="5867" dirty="0">
                <a:latin typeface="Oswald"/>
                <a:ea typeface="Oswald"/>
                <a:cs typeface="Oswald"/>
                <a:sym typeface="Oswald"/>
              </a:rPr>
              <a:t> from organising the National Workshop</a:t>
            </a:r>
          </a:p>
        </p:txBody>
      </p:sp>
      <p:pic>
        <p:nvPicPr>
          <p:cNvPr id="162" name="Shape 162"/>
          <p:cNvPicPr preferRelativeResize="0"/>
          <p:nvPr/>
        </p:nvPicPr>
        <p:blipFill>
          <a:blip r:embed="rId3">
            <a:alphaModFix/>
          </a:blip>
          <a:stretch>
            <a:fillRect/>
          </a:stretch>
        </p:blipFill>
        <p:spPr>
          <a:xfrm>
            <a:off x="6216467" y="1298418"/>
            <a:ext cx="5975533" cy="4481633"/>
          </a:xfrm>
          <a:prstGeom prst="rect">
            <a:avLst/>
          </a:prstGeom>
          <a:noFill/>
          <a:ln>
            <a:noFill/>
          </a:ln>
          <a:effectLst>
            <a:outerShdw blurRad="57150" dist="19050" dir="5400000" algn="bl" rotWithShape="0">
              <a:srgbClr val="000000">
                <a:alpha val="50000"/>
              </a:srgbClr>
            </a:outerShdw>
          </a:effectLst>
        </p:spPr>
      </p:pic>
      <p:sp>
        <p:nvSpPr>
          <p:cNvPr id="163" name="Shape 163"/>
          <p:cNvSpPr txBox="1"/>
          <p:nvPr/>
        </p:nvSpPr>
        <p:spPr>
          <a:xfrm>
            <a:off x="0" y="92367"/>
            <a:ext cx="3030000" cy="900800"/>
          </a:xfrm>
          <a:prstGeom prst="rect">
            <a:avLst/>
          </a:prstGeom>
          <a:noFill/>
          <a:ln>
            <a:noFill/>
          </a:ln>
        </p:spPr>
        <p:txBody>
          <a:bodyPr wrap="square" lIns="121900" tIns="121900" rIns="121900" bIns="121900" anchor="t" anchorCtr="0">
            <a:noAutofit/>
          </a:bodyPr>
          <a:lstStyle/>
          <a:p>
            <a:pPr defTabSz="1219170"/>
            <a:r>
              <a:rPr lang="en" sz="3200" kern="0">
                <a:solidFill>
                  <a:srgbClr val="FFFFFF"/>
                </a:solidFill>
                <a:latin typeface="Oswald"/>
                <a:ea typeface="Oswald"/>
                <a:cs typeface="Oswald"/>
                <a:sym typeface="Oswald"/>
              </a:rPr>
              <a:t>OUR JOURNEY</a:t>
            </a:r>
          </a:p>
        </p:txBody>
      </p:sp>
    </p:spTree>
    <p:extLst>
      <p:ext uri="{BB962C8B-B14F-4D97-AF65-F5344CB8AC3E}">
        <p14:creationId xmlns:p14="http://schemas.microsoft.com/office/powerpoint/2010/main" val="135458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62"/>
                                        </p:tgtEl>
                                        <p:attrNameLst>
                                          <p:attrName>style.visibility</p:attrName>
                                        </p:attrNameLst>
                                      </p:cBhvr>
                                      <p:to>
                                        <p:strVal val="visible"/>
                                      </p:to>
                                    </p:set>
                                    <p:anim calcmode="lin" valueType="num">
                                      <p:cBhvr additive="base">
                                        <p:cTn id="11" dur="1000"/>
                                        <p:tgtEl>
                                          <p:spTgt spid="16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A1F145-21A1-4D5B-8EE5-C31E9EDA9446}"/>
              </a:ext>
            </a:extLst>
          </p:cNvPr>
          <p:cNvSpPr txBox="1"/>
          <p:nvPr/>
        </p:nvSpPr>
        <p:spPr>
          <a:xfrm>
            <a:off x="5047896" y="307021"/>
            <a:ext cx="6905045" cy="3046988"/>
          </a:xfrm>
          <a:prstGeom prst="rect">
            <a:avLst/>
          </a:prstGeom>
          <a:solidFill>
            <a:srgbClr val="45064A">
              <a:alpha val="25882"/>
            </a:srgbClr>
          </a:solidFill>
          <a:effectLst>
            <a:outerShdw blurRad="50800" dist="38100" dir="8100000" algn="tr" rotWithShape="0">
              <a:prstClr val="black">
                <a:alpha val="40000"/>
              </a:prstClr>
            </a:outerShdw>
          </a:effectLst>
        </p:spPr>
        <p:txBody>
          <a:bodyPr wrap="square" rtlCol="0">
            <a:spAutoFit/>
          </a:bodyPr>
          <a:lstStyle/>
          <a:p>
            <a:pPr defTabSz="1219170"/>
            <a:r>
              <a:rPr lang="en-US" sz="4800" kern="0" dirty="0">
                <a:solidFill>
                  <a:srgbClr val="FFFFFF"/>
                </a:solidFill>
                <a:latin typeface="Times New Roman" panose="02020603050405020304" pitchFamily="18" charset="0"/>
                <a:cs typeface="Times New Roman" panose="02020603050405020304" pitchFamily="18" charset="0"/>
                <a:sym typeface="Arial"/>
              </a:rPr>
              <a:t>And the project is made more sustainable by the knowledge gained from the National Workshops</a:t>
            </a:r>
          </a:p>
        </p:txBody>
      </p:sp>
    </p:spTree>
    <p:extLst>
      <p:ext uri="{BB962C8B-B14F-4D97-AF65-F5344CB8AC3E}">
        <p14:creationId xmlns:p14="http://schemas.microsoft.com/office/powerpoint/2010/main" val="4171865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756300" y="1922611"/>
            <a:ext cx="10515600" cy="3012800"/>
          </a:xfrm>
          <a:prstGeom prst="rect">
            <a:avLst/>
          </a:prstGeom>
        </p:spPr>
        <p:txBody>
          <a:bodyPr wrap="square" lIns="121900" tIns="121900" rIns="121900" bIns="121900" anchor="ctr" anchorCtr="0">
            <a:noAutofit/>
          </a:bodyPr>
          <a:lstStyle/>
          <a:p>
            <a:r>
              <a:rPr lang="en-US" sz="4800" dirty="0">
                <a:solidFill>
                  <a:srgbClr val="FFFFFF"/>
                </a:solidFill>
                <a:latin typeface="Times New Roman"/>
                <a:ea typeface="Times New Roman"/>
                <a:cs typeface="Times New Roman"/>
                <a:sym typeface="Times New Roman"/>
              </a:rPr>
              <a:t>Thank you to all the people who have come </a:t>
            </a:r>
            <a:r>
              <a:rPr lang="en" sz="4800" dirty="0">
                <a:solidFill>
                  <a:srgbClr val="FFFFFF"/>
                </a:solidFill>
                <a:latin typeface="Times New Roman"/>
                <a:ea typeface="Times New Roman"/>
                <a:cs typeface="Times New Roman"/>
                <a:sym typeface="Times New Roman"/>
              </a:rPr>
              <a:t>together to create a tool that aims to make the </a:t>
            </a:r>
            <a:r>
              <a:rPr lang="en" sz="4800" dirty="0">
                <a:solidFill>
                  <a:srgbClr val="FF4C3F"/>
                </a:solidFill>
                <a:latin typeface="Times New Roman"/>
                <a:ea typeface="Times New Roman"/>
                <a:cs typeface="Times New Roman"/>
                <a:sym typeface="Times New Roman"/>
              </a:rPr>
              <a:t>lives of youth</a:t>
            </a:r>
            <a:r>
              <a:rPr lang="en" sz="4800" dirty="0">
                <a:solidFill>
                  <a:srgbClr val="FFFFFF"/>
                </a:solidFill>
                <a:latin typeface="Times New Roman"/>
                <a:ea typeface="Times New Roman"/>
                <a:cs typeface="Times New Roman"/>
                <a:sym typeface="Times New Roman"/>
              </a:rPr>
              <a:t> </a:t>
            </a:r>
            <a:r>
              <a:rPr lang="en" sz="4800" dirty="0">
                <a:solidFill>
                  <a:srgbClr val="FF4C3F"/>
                </a:solidFill>
                <a:latin typeface="Times New Roman"/>
                <a:ea typeface="Times New Roman"/>
                <a:cs typeface="Times New Roman"/>
                <a:sym typeface="Times New Roman"/>
              </a:rPr>
              <a:t>better.</a:t>
            </a:r>
          </a:p>
        </p:txBody>
      </p:sp>
      <p:sp>
        <p:nvSpPr>
          <p:cNvPr id="174" name="Shape 174"/>
          <p:cNvSpPr txBox="1"/>
          <p:nvPr/>
        </p:nvSpPr>
        <p:spPr>
          <a:xfrm>
            <a:off x="163767" y="348033"/>
            <a:ext cx="3050400" cy="1228400"/>
          </a:xfrm>
          <a:prstGeom prst="rect">
            <a:avLst/>
          </a:prstGeom>
          <a:noFill/>
          <a:ln>
            <a:noFill/>
          </a:ln>
        </p:spPr>
        <p:txBody>
          <a:bodyPr wrap="square" lIns="121900" tIns="121900" rIns="121900" bIns="121900" anchor="t" anchorCtr="0">
            <a:noAutofit/>
          </a:bodyPr>
          <a:lstStyle/>
          <a:p>
            <a:pPr defTabSz="1219170"/>
            <a:r>
              <a:rPr lang="en" sz="3200" kern="0" dirty="0">
                <a:solidFill>
                  <a:srgbClr val="FFFFFF"/>
                </a:solidFill>
                <a:latin typeface="Arial"/>
                <a:ea typeface="Oswald"/>
                <a:cs typeface="Oswald"/>
                <a:sym typeface="Oswald"/>
              </a:rPr>
              <a:t>CONCLUSION</a:t>
            </a:r>
          </a:p>
        </p:txBody>
      </p:sp>
    </p:spTree>
    <p:extLst>
      <p:ext uri="{BB962C8B-B14F-4D97-AF65-F5344CB8AC3E}">
        <p14:creationId xmlns:p14="http://schemas.microsoft.com/office/powerpoint/2010/main" val="184417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9031-4B6D-4B99-82B9-BBDA4A8F728D}"/>
              </a:ext>
            </a:extLst>
          </p:cNvPr>
          <p:cNvSpPr>
            <a:spLocks noGrp="1"/>
          </p:cNvSpPr>
          <p:nvPr>
            <p:ph type="title"/>
          </p:nvPr>
        </p:nvSpPr>
        <p:spPr>
          <a:xfrm>
            <a:off x="845127" y="365760"/>
            <a:ext cx="10515600" cy="1325562"/>
          </a:xfrm>
        </p:spPr>
        <p:txBody>
          <a:bodyPr>
            <a:normAutofit/>
          </a:bodyPr>
          <a:lstStyle/>
          <a:p>
            <a:r>
              <a:rPr lang="en-GB" sz="4000" dirty="0"/>
              <a:t>Develop </a:t>
            </a:r>
          </a:p>
        </p:txBody>
      </p:sp>
      <p:pic>
        <p:nvPicPr>
          <p:cNvPr id="4" name="Picture 3" descr="Youth Policy Toolbox">
            <a:extLst>
              <a:ext uri="{FF2B5EF4-FFF2-40B4-BE49-F238E27FC236}">
                <a16:creationId xmlns:a16="http://schemas.microsoft.com/office/drawing/2014/main" id="{511A380E-E67A-4723-9FC6-C7AA8A3F47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2052" y="128122"/>
            <a:ext cx="899432" cy="7100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a:extLst>
              <a:ext uri="{FF2B5EF4-FFF2-40B4-BE49-F238E27FC236}">
                <a16:creationId xmlns:a16="http://schemas.microsoft.com/office/drawing/2014/main" id="{5C765E96-2A09-4850-BBA4-9D222C6333C9}"/>
              </a:ext>
            </a:extLst>
          </p:cNvPr>
          <p:cNvGraphicFramePr/>
          <p:nvPr>
            <p:extLst>
              <p:ext uri="{D42A27DB-BD31-4B8C-83A1-F6EECF244321}">
                <p14:modId xmlns:p14="http://schemas.microsoft.com/office/powerpoint/2010/main" val="1969862546"/>
              </p:ext>
            </p:extLst>
          </p:nvPr>
        </p:nvGraphicFramePr>
        <p:xfrm>
          <a:off x="482600" y="2114385"/>
          <a:ext cx="85725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Diagram 15">
            <a:extLst>
              <a:ext uri="{FF2B5EF4-FFF2-40B4-BE49-F238E27FC236}">
                <a16:creationId xmlns:a16="http://schemas.microsoft.com/office/drawing/2014/main" id="{8CB00635-FA2A-46B6-898A-67F2E152DFD0}"/>
              </a:ext>
            </a:extLst>
          </p:cNvPr>
          <p:cNvGraphicFramePr/>
          <p:nvPr>
            <p:extLst>
              <p:ext uri="{D42A27DB-BD31-4B8C-83A1-F6EECF244321}">
                <p14:modId xmlns:p14="http://schemas.microsoft.com/office/powerpoint/2010/main" val="4180396693"/>
              </p:ext>
            </p:extLst>
          </p:nvPr>
        </p:nvGraphicFramePr>
        <p:xfrm>
          <a:off x="952500" y="5299694"/>
          <a:ext cx="6934200" cy="6463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Picture 11" descr="A close up of a sign&#10;&#10;Description generated with very high confidence">
            <a:extLst>
              <a:ext uri="{FF2B5EF4-FFF2-40B4-BE49-F238E27FC236}">
                <a16:creationId xmlns:a16="http://schemas.microsoft.com/office/drawing/2014/main" id="{8C623B15-7144-4A25-8151-BE372D779BF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7925" y="1558306"/>
            <a:ext cx="3168073" cy="741307"/>
          </a:xfrm>
          <a:prstGeom prst="rect">
            <a:avLst/>
          </a:prstGeom>
        </p:spPr>
      </p:pic>
      <p:pic>
        <p:nvPicPr>
          <p:cNvPr id="13" name="Picture 12">
            <a:extLst>
              <a:ext uri="{FF2B5EF4-FFF2-40B4-BE49-F238E27FC236}">
                <a16:creationId xmlns:a16="http://schemas.microsoft.com/office/drawing/2014/main" id="{147CD1A6-FB64-419D-A1D1-B4D4C0E15E1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719906" y="2299613"/>
            <a:ext cx="1640821" cy="1019347"/>
          </a:xfrm>
          <a:prstGeom prst="rect">
            <a:avLst/>
          </a:prstGeom>
        </p:spPr>
      </p:pic>
      <p:pic>
        <p:nvPicPr>
          <p:cNvPr id="14" name="Picture 13" descr="A group of people sitting at a table&#10;&#10;Description generated with very high confidence">
            <a:extLst>
              <a:ext uri="{FF2B5EF4-FFF2-40B4-BE49-F238E27FC236}">
                <a16:creationId xmlns:a16="http://schemas.microsoft.com/office/drawing/2014/main" id="{BE1FC26E-B0AB-4FAF-8616-C54D6185C039}"/>
              </a:ext>
            </a:extLst>
          </p:cNvPr>
          <p:cNvPicPr>
            <a:picLocks noChangeAspect="1"/>
          </p:cNvPicPr>
          <p:nvPr/>
        </p:nvPicPr>
        <p:blipFill rotWithShape="1">
          <a:blip r:embed="rId15">
            <a:extLst>
              <a:ext uri="{28A0092B-C50C-407E-A947-70E740481C1C}">
                <a14:useLocalDpi xmlns:a14="http://schemas.microsoft.com/office/drawing/2010/main" val="0"/>
              </a:ext>
            </a:extLst>
          </a:blip>
          <a:srcRect l="5819" t="10915" r="28219" b="1583"/>
          <a:stretch/>
        </p:blipFill>
        <p:spPr>
          <a:xfrm>
            <a:off x="3516676" y="241300"/>
            <a:ext cx="3591773" cy="2300953"/>
          </a:xfrm>
          <a:prstGeom prst="rect">
            <a:avLst/>
          </a:prstGeom>
        </p:spPr>
      </p:pic>
      <p:pic>
        <p:nvPicPr>
          <p:cNvPr id="15" name="Picture 14" descr="A picture containing building&#10;&#10;Description generated with high confidence">
            <a:extLst>
              <a:ext uri="{FF2B5EF4-FFF2-40B4-BE49-F238E27FC236}">
                <a16:creationId xmlns:a16="http://schemas.microsoft.com/office/drawing/2014/main" id="{86A96C2A-F8A9-41CE-9B4C-54C11AE0DDD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389775" y="3727605"/>
            <a:ext cx="2533517" cy="646331"/>
          </a:xfrm>
          <a:prstGeom prst="rect">
            <a:avLst/>
          </a:prstGeom>
        </p:spPr>
      </p:pic>
    </p:spTree>
    <p:extLst>
      <p:ext uri="{BB962C8B-B14F-4D97-AF65-F5344CB8AC3E}">
        <p14:creationId xmlns:p14="http://schemas.microsoft.com/office/powerpoint/2010/main" val="214105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9031-4B6D-4B99-82B9-BBDA4A8F728D}"/>
              </a:ext>
            </a:extLst>
          </p:cNvPr>
          <p:cNvSpPr>
            <a:spLocks noGrp="1"/>
          </p:cNvSpPr>
          <p:nvPr>
            <p:ph type="title"/>
          </p:nvPr>
        </p:nvSpPr>
        <p:spPr/>
        <p:txBody>
          <a:bodyPr>
            <a:normAutofit/>
          </a:bodyPr>
          <a:lstStyle/>
          <a:p>
            <a:r>
              <a:rPr lang="en-GB" sz="4000" dirty="0"/>
              <a:t>Test</a:t>
            </a:r>
          </a:p>
        </p:txBody>
      </p:sp>
      <p:graphicFrame>
        <p:nvGraphicFramePr>
          <p:cNvPr id="5" name="Diagram 4">
            <a:extLst>
              <a:ext uri="{FF2B5EF4-FFF2-40B4-BE49-F238E27FC236}">
                <a16:creationId xmlns:a16="http://schemas.microsoft.com/office/drawing/2014/main" id="{811313C7-140A-4E90-BC0F-0AC6F27F4CA0}"/>
              </a:ext>
            </a:extLst>
          </p:cNvPr>
          <p:cNvGraphicFramePr/>
          <p:nvPr>
            <p:extLst>
              <p:ext uri="{D42A27DB-BD31-4B8C-83A1-F6EECF244321}">
                <p14:modId xmlns:p14="http://schemas.microsoft.com/office/powerpoint/2010/main" val="3599883908"/>
              </p:ext>
            </p:extLst>
          </p:nvPr>
        </p:nvGraphicFramePr>
        <p:xfrm>
          <a:off x="845126" y="749300"/>
          <a:ext cx="11206358" cy="5511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Youth Policy Toolbox">
            <a:extLst>
              <a:ext uri="{FF2B5EF4-FFF2-40B4-BE49-F238E27FC236}">
                <a16:creationId xmlns:a16="http://schemas.microsoft.com/office/drawing/2014/main" id="{5DA75976-A013-4FD8-A738-1721453AC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2052" y="128122"/>
            <a:ext cx="899432" cy="7100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group of people posing for the camera&#10;&#10;Description generated with very high confidence">
            <a:extLst>
              <a:ext uri="{FF2B5EF4-FFF2-40B4-BE49-F238E27FC236}">
                <a16:creationId xmlns:a16="http://schemas.microsoft.com/office/drawing/2014/main" id="{B4E0F157-A0FB-4ED8-A266-AFEBC90FFB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06345" y="4673600"/>
            <a:ext cx="1753856" cy="1325562"/>
          </a:xfrm>
          <a:prstGeom prst="ellipse">
            <a:avLst/>
          </a:prstGeom>
          <a:ln>
            <a:solidFill>
              <a:schemeClr val="bg1"/>
            </a:solidFill>
          </a:ln>
        </p:spPr>
      </p:pic>
      <p:sp>
        <p:nvSpPr>
          <p:cNvPr id="10" name="Oval 9">
            <a:extLst>
              <a:ext uri="{FF2B5EF4-FFF2-40B4-BE49-F238E27FC236}">
                <a16:creationId xmlns:a16="http://schemas.microsoft.com/office/drawing/2014/main" id="{FC774B1E-CCD8-43E8-9CD9-3B9700BC295E}"/>
              </a:ext>
            </a:extLst>
          </p:cNvPr>
          <p:cNvSpPr/>
          <p:nvPr/>
        </p:nvSpPr>
        <p:spPr>
          <a:xfrm>
            <a:off x="9802470" y="4487843"/>
            <a:ext cx="140375" cy="14037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a:extLst>
              <a:ext uri="{FF2B5EF4-FFF2-40B4-BE49-F238E27FC236}">
                <a16:creationId xmlns:a16="http://schemas.microsoft.com/office/drawing/2014/main" id="{FA752721-70AC-4CA9-8D51-2F5176DFEE9A}"/>
              </a:ext>
            </a:extLst>
          </p:cNvPr>
          <p:cNvSpPr/>
          <p:nvPr/>
        </p:nvSpPr>
        <p:spPr>
          <a:xfrm>
            <a:off x="10057144" y="4641512"/>
            <a:ext cx="140375" cy="140375"/>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625644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9031-4B6D-4B99-82B9-BBDA4A8F728D}"/>
              </a:ext>
            </a:extLst>
          </p:cNvPr>
          <p:cNvSpPr>
            <a:spLocks noGrp="1"/>
          </p:cNvSpPr>
          <p:nvPr>
            <p:ph type="title"/>
          </p:nvPr>
        </p:nvSpPr>
        <p:spPr/>
        <p:txBody>
          <a:bodyPr/>
          <a:lstStyle/>
          <a:p>
            <a:r>
              <a:rPr lang="en-GB" dirty="0"/>
              <a:t>Test</a:t>
            </a:r>
          </a:p>
        </p:txBody>
      </p:sp>
      <p:graphicFrame>
        <p:nvGraphicFramePr>
          <p:cNvPr id="5" name="Diagram 4">
            <a:extLst>
              <a:ext uri="{FF2B5EF4-FFF2-40B4-BE49-F238E27FC236}">
                <a16:creationId xmlns:a16="http://schemas.microsoft.com/office/drawing/2014/main" id="{33ACE82E-785E-4DFF-8E52-8BCCA1CBB301}"/>
              </a:ext>
            </a:extLst>
          </p:cNvPr>
          <p:cNvGraphicFramePr/>
          <p:nvPr>
            <p:extLst>
              <p:ext uri="{D42A27DB-BD31-4B8C-83A1-F6EECF244321}">
                <p14:modId xmlns:p14="http://schemas.microsoft.com/office/powerpoint/2010/main" val="4078734259"/>
              </p:ext>
            </p:extLst>
          </p:nvPr>
        </p:nvGraphicFramePr>
        <p:xfrm>
          <a:off x="831273" y="1410325"/>
          <a:ext cx="10515600" cy="4247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Youth Policy Toolbox">
            <a:extLst>
              <a:ext uri="{FF2B5EF4-FFF2-40B4-BE49-F238E27FC236}">
                <a16:creationId xmlns:a16="http://schemas.microsoft.com/office/drawing/2014/main" id="{A9339C72-AAF3-4691-B9B3-69C1D5773DB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2052" y="128122"/>
            <a:ext cx="899432" cy="71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1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A9D62-DEFF-4FCD-BCD5-2246470EBB7E}"/>
              </a:ext>
            </a:extLst>
          </p:cNvPr>
          <p:cNvSpPr>
            <a:spLocks noGrp="1"/>
          </p:cNvSpPr>
          <p:nvPr>
            <p:ph type="title"/>
          </p:nvPr>
        </p:nvSpPr>
        <p:spPr/>
        <p:txBody>
          <a:bodyPr/>
          <a:lstStyle/>
          <a:p>
            <a:r>
              <a:rPr lang="en-GB" dirty="0"/>
              <a:t>Test</a:t>
            </a:r>
          </a:p>
        </p:txBody>
      </p:sp>
      <p:graphicFrame>
        <p:nvGraphicFramePr>
          <p:cNvPr id="3" name="Diagram 2">
            <a:extLst>
              <a:ext uri="{FF2B5EF4-FFF2-40B4-BE49-F238E27FC236}">
                <a16:creationId xmlns:a16="http://schemas.microsoft.com/office/drawing/2014/main" id="{CD78D8CF-C6D3-4F99-8F50-14E64500F093}"/>
              </a:ext>
            </a:extLst>
          </p:cNvPr>
          <p:cNvGraphicFramePr/>
          <p:nvPr>
            <p:extLst>
              <p:ext uri="{D42A27DB-BD31-4B8C-83A1-F6EECF244321}">
                <p14:modId xmlns:p14="http://schemas.microsoft.com/office/powerpoint/2010/main" val="147651884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5139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9031-4B6D-4B99-82B9-BBDA4A8F728D}"/>
              </a:ext>
            </a:extLst>
          </p:cNvPr>
          <p:cNvSpPr>
            <a:spLocks noGrp="1"/>
          </p:cNvSpPr>
          <p:nvPr>
            <p:ph type="title"/>
          </p:nvPr>
        </p:nvSpPr>
        <p:spPr/>
        <p:txBody>
          <a:bodyPr>
            <a:normAutofit/>
          </a:bodyPr>
          <a:lstStyle/>
          <a:p>
            <a:r>
              <a:rPr lang="en-GB" sz="4000" dirty="0"/>
              <a:t>Refine</a:t>
            </a:r>
          </a:p>
        </p:txBody>
      </p:sp>
      <p:graphicFrame>
        <p:nvGraphicFramePr>
          <p:cNvPr id="5" name="Diagram 4">
            <a:extLst>
              <a:ext uri="{FF2B5EF4-FFF2-40B4-BE49-F238E27FC236}">
                <a16:creationId xmlns:a16="http://schemas.microsoft.com/office/drawing/2014/main" id="{51EE7AA1-45FC-4F01-A78B-03FAD76CD343}"/>
              </a:ext>
            </a:extLst>
          </p:cNvPr>
          <p:cNvGraphicFramePr/>
          <p:nvPr>
            <p:extLst>
              <p:ext uri="{D42A27DB-BD31-4B8C-83A1-F6EECF244321}">
                <p14:modId xmlns:p14="http://schemas.microsoft.com/office/powerpoint/2010/main" val="789792108"/>
              </p:ext>
            </p:extLst>
          </p:nvPr>
        </p:nvGraphicFramePr>
        <p:xfrm>
          <a:off x="228601" y="1928960"/>
          <a:ext cx="11822883"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Youth Policy Toolbox">
            <a:extLst>
              <a:ext uri="{FF2B5EF4-FFF2-40B4-BE49-F238E27FC236}">
                <a16:creationId xmlns:a16="http://schemas.microsoft.com/office/drawing/2014/main" id="{78F9900A-758B-4FFA-9173-89B39515F6E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52052" y="128122"/>
            <a:ext cx="899432" cy="71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13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Shape 61"/>
          <p:cNvSpPr txBox="1"/>
          <p:nvPr/>
        </p:nvSpPr>
        <p:spPr>
          <a:xfrm>
            <a:off x="-23767" y="-47533"/>
            <a:ext cx="12192000" cy="6905600"/>
          </a:xfrm>
          <a:prstGeom prst="rect">
            <a:avLst/>
          </a:prstGeom>
          <a:solidFill>
            <a:srgbClr val="23005B">
              <a:alpha val="28459"/>
            </a:srgbClr>
          </a:solidFill>
          <a:ln>
            <a:noFill/>
          </a:ln>
        </p:spPr>
        <p:txBody>
          <a:bodyPr wrap="square" lIns="121900" tIns="121900" rIns="121900" bIns="121900" anchor="t" anchorCtr="0">
            <a:noAutofit/>
          </a:bodyPr>
          <a:lstStyle/>
          <a:p>
            <a:pPr defTabSz="1219170"/>
            <a:endParaRPr sz="1867" kern="0">
              <a:solidFill>
                <a:srgbClr val="000000"/>
              </a:solidFill>
              <a:latin typeface="Arial"/>
              <a:cs typeface="Arial"/>
              <a:sym typeface="Arial"/>
            </a:endParaRPr>
          </a:p>
        </p:txBody>
      </p:sp>
      <p:sp>
        <p:nvSpPr>
          <p:cNvPr id="62" name="Shape 62"/>
          <p:cNvSpPr txBox="1">
            <a:spLocks noGrp="1"/>
          </p:cNvSpPr>
          <p:nvPr>
            <p:ph type="title"/>
          </p:nvPr>
        </p:nvSpPr>
        <p:spPr>
          <a:xfrm>
            <a:off x="252033" y="530067"/>
            <a:ext cx="11640400" cy="4021200"/>
          </a:xfrm>
          <a:prstGeom prst="rect">
            <a:avLst/>
          </a:prstGeom>
          <a:noFill/>
          <a:effectLst>
            <a:outerShdw blurRad="57150" dist="19050" dir="5400000" algn="bl" rotWithShape="0">
              <a:srgbClr val="000000">
                <a:alpha val="50000"/>
              </a:srgbClr>
            </a:outerShdw>
          </a:effectLst>
        </p:spPr>
        <p:txBody>
          <a:bodyPr wrap="square" lIns="121900" tIns="121900" rIns="121900" bIns="121900" anchor="ctr" anchorCtr="0">
            <a:noAutofit/>
          </a:bodyPr>
          <a:lstStyle/>
          <a:p>
            <a:r>
              <a:rPr lang="en" dirty="0">
                <a:solidFill>
                  <a:srgbClr val="FFFFFF"/>
                </a:solidFill>
                <a:latin typeface="Times New Roman" panose="02020603050405020304" pitchFamily="18" charset="0"/>
                <a:ea typeface="Oswald"/>
                <a:cs typeface="Times New Roman" panose="02020603050405020304" pitchFamily="18" charset="0"/>
                <a:sym typeface="Oswald"/>
              </a:rPr>
              <a:t>YOUTH POLICY TOOLBOX</a:t>
            </a:r>
          </a:p>
          <a:p>
            <a:r>
              <a:rPr lang="en" dirty="0">
                <a:solidFill>
                  <a:srgbClr val="FF4C3F"/>
                </a:solidFill>
                <a:latin typeface="Times New Roman" panose="02020603050405020304" pitchFamily="18" charset="0"/>
                <a:ea typeface="Oswald"/>
                <a:cs typeface="Times New Roman" panose="02020603050405020304" pitchFamily="18" charset="0"/>
                <a:sym typeface="Oswald"/>
              </a:rPr>
              <a:t>DEVELOPMENT</a:t>
            </a:r>
            <a:r>
              <a:rPr lang="en" dirty="0">
                <a:solidFill>
                  <a:srgbClr val="FFFFFF"/>
                </a:solidFill>
                <a:latin typeface="Times New Roman" panose="02020603050405020304" pitchFamily="18" charset="0"/>
                <a:ea typeface="Oswald"/>
                <a:cs typeface="Times New Roman" panose="02020603050405020304" pitchFamily="18" charset="0"/>
                <a:sym typeface="Oswald"/>
              </a:rPr>
              <a:t> </a:t>
            </a:r>
          </a:p>
          <a:p>
            <a:r>
              <a:rPr lang="en" dirty="0">
                <a:solidFill>
                  <a:srgbClr val="FFFFFF"/>
                </a:solidFill>
                <a:latin typeface="Times New Roman" panose="02020603050405020304" pitchFamily="18" charset="0"/>
                <a:ea typeface="Oswald"/>
                <a:cs typeface="Times New Roman" panose="02020603050405020304" pitchFamily="18" charset="0"/>
                <a:sym typeface="Oswald"/>
              </a:rPr>
              <a:t>JOURNEY</a:t>
            </a:r>
          </a:p>
        </p:txBody>
      </p:sp>
      <p:cxnSp>
        <p:nvCxnSpPr>
          <p:cNvPr id="63" name="Shape 63"/>
          <p:cNvCxnSpPr/>
          <p:nvPr/>
        </p:nvCxnSpPr>
        <p:spPr>
          <a:xfrm rot="10800000" flipH="1">
            <a:off x="319200" y="4523600"/>
            <a:ext cx="11553600" cy="110800"/>
          </a:xfrm>
          <a:prstGeom prst="straightConnector1">
            <a:avLst/>
          </a:prstGeom>
          <a:noFill/>
          <a:ln w="9525" cap="flat" cmpd="sng">
            <a:solidFill>
              <a:srgbClr val="FFFFFF"/>
            </a:solidFill>
            <a:prstDash val="solid"/>
            <a:round/>
            <a:headEnd type="none" w="lg" len="lg"/>
            <a:tailEnd type="none" w="lg" len="lg"/>
          </a:ln>
        </p:spPr>
      </p:cxnSp>
      <p:sp>
        <p:nvSpPr>
          <p:cNvPr id="64" name="Shape 64"/>
          <p:cNvSpPr txBox="1"/>
          <p:nvPr/>
        </p:nvSpPr>
        <p:spPr>
          <a:xfrm>
            <a:off x="252033" y="4946300"/>
            <a:ext cx="2982800" cy="1256800"/>
          </a:xfrm>
          <a:prstGeom prst="rect">
            <a:avLst/>
          </a:prstGeom>
          <a:noFill/>
          <a:ln>
            <a:noFill/>
          </a:ln>
          <a:effectLst>
            <a:outerShdw blurRad="57150" dist="19050" dir="6420000" algn="bl" rotWithShape="0">
              <a:srgbClr val="000000">
                <a:alpha val="89000"/>
              </a:srgbClr>
            </a:outerShdw>
          </a:effectLst>
        </p:spPr>
        <p:txBody>
          <a:bodyPr wrap="square" lIns="121900" tIns="121900" rIns="121900" bIns="121900" anchor="t" anchorCtr="0">
            <a:noAutofit/>
          </a:bodyPr>
          <a:lstStyle/>
          <a:p>
            <a:pPr defTabSz="1219170"/>
            <a:r>
              <a:rPr lang="en" sz="1867" kern="0" dirty="0">
                <a:solidFill>
                  <a:srgbClr val="FFFFFF"/>
                </a:solidFill>
                <a:latin typeface="Times New Roman"/>
                <a:ea typeface="Times New Roman"/>
                <a:cs typeface="Times New Roman"/>
                <a:sym typeface="Times New Roman"/>
              </a:rPr>
              <a:t>JACINTA HARFORD</a:t>
            </a:r>
          </a:p>
          <a:p>
            <a:pPr defTabSz="1219170"/>
            <a:endParaRPr sz="1867" kern="0" dirty="0">
              <a:solidFill>
                <a:srgbClr val="FFFF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0629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sp>
        <p:nvSpPr>
          <p:cNvPr id="69" name="Shape 69"/>
          <p:cNvSpPr txBox="1">
            <a:spLocks noGrp="1"/>
          </p:cNvSpPr>
          <p:nvPr>
            <p:ph type="body" idx="4294967295"/>
          </p:nvPr>
        </p:nvSpPr>
        <p:spPr>
          <a:xfrm>
            <a:off x="-25000" y="0"/>
            <a:ext cx="12242000" cy="3008800"/>
          </a:xfrm>
          <a:prstGeom prst="rect">
            <a:avLst/>
          </a:prstGeom>
          <a:solidFill>
            <a:srgbClr val="705C8D"/>
          </a:solidFill>
          <a:effectLst>
            <a:outerShdw blurRad="57150" dist="19050" dir="5400000" algn="bl" rotWithShape="0">
              <a:srgbClr val="000000">
                <a:alpha val="50000"/>
              </a:srgbClr>
            </a:outerShdw>
          </a:effectLst>
        </p:spPr>
        <p:txBody>
          <a:bodyPr wrap="square" lIns="121900" tIns="121900" rIns="121900" bIns="121900" anchor="ctr" anchorCtr="0">
            <a:noAutofit/>
          </a:bodyPr>
          <a:lstStyle/>
          <a:p>
            <a:pPr algn="ctr">
              <a:buNone/>
            </a:pPr>
            <a:endParaRPr sz="4000" dirty="0">
              <a:solidFill>
                <a:srgbClr val="FFFFFF"/>
              </a:solidFill>
            </a:endParaRPr>
          </a:p>
          <a:p>
            <a:pPr algn="ctr">
              <a:buNone/>
            </a:pPr>
            <a:r>
              <a:rPr lang="en" sz="4267" dirty="0">
                <a:solidFill>
                  <a:srgbClr val="FFFFFF"/>
                </a:solidFill>
              </a:rPr>
              <a:t>I was lucky enough to work on the Youth Policy Toolbox in Ulaanbaatar with the Mongolian project partners. </a:t>
            </a:r>
          </a:p>
        </p:txBody>
      </p:sp>
      <p:sp>
        <p:nvSpPr>
          <p:cNvPr id="70" name="Shape 70"/>
          <p:cNvSpPr txBox="1"/>
          <p:nvPr/>
        </p:nvSpPr>
        <p:spPr>
          <a:xfrm>
            <a:off x="1602400" y="4065833"/>
            <a:ext cx="8987200" cy="1122400"/>
          </a:xfrm>
          <a:prstGeom prst="rect">
            <a:avLst/>
          </a:prstGeom>
          <a:noFill/>
          <a:ln>
            <a:noFill/>
          </a:ln>
        </p:spPr>
        <p:txBody>
          <a:bodyPr wrap="square" lIns="121900" tIns="121900" rIns="121900" bIns="121900" anchor="t" anchorCtr="0">
            <a:noAutofit/>
          </a:bodyPr>
          <a:lstStyle/>
          <a:p>
            <a:pPr algn="ctr" defTabSz="1219170"/>
            <a:endParaRPr sz="1867" kern="0">
              <a:solidFill>
                <a:srgbClr val="23005B"/>
              </a:solidFill>
              <a:latin typeface="Times New Roman"/>
              <a:ea typeface="Times New Roman"/>
              <a:cs typeface="Times New Roman"/>
              <a:sym typeface="Times New Roman"/>
            </a:endParaRPr>
          </a:p>
        </p:txBody>
      </p:sp>
      <p:sp>
        <p:nvSpPr>
          <p:cNvPr id="71" name="Shape 71"/>
          <p:cNvSpPr txBox="1"/>
          <p:nvPr/>
        </p:nvSpPr>
        <p:spPr>
          <a:xfrm>
            <a:off x="0" y="130167"/>
            <a:ext cx="2563200" cy="944400"/>
          </a:xfrm>
          <a:prstGeom prst="rect">
            <a:avLst/>
          </a:prstGeom>
          <a:noFill/>
          <a:ln>
            <a:noFill/>
          </a:ln>
        </p:spPr>
        <p:txBody>
          <a:bodyPr wrap="square" lIns="121900" tIns="121900" rIns="121900" bIns="121900" anchor="t" anchorCtr="0">
            <a:noAutofit/>
          </a:bodyPr>
          <a:lstStyle/>
          <a:p>
            <a:pPr defTabSz="1219170"/>
            <a:r>
              <a:rPr lang="en" sz="3200" kern="0" dirty="0">
                <a:solidFill>
                  <a:srgbClr val="23005B"/>
                </a:solidFill>
                <a:latin typeface="Arial"/>
                <a:ea typeface="Oswald"/>
                <a:cs typeface="Times New Roman" panose="02020603050405020304" pitchFamily="18" charset="0"/>
                <a:sym typeface="Oswald"/>
              </a:rPr>
              <a:t>ABOUT ME</a:t>
            </a:r>
          </a:p>
        </p:txBody>
      </p:sp>
    </p:spTree>
    <p:extLst>
      <p:ext uri="{BB962C8B-B14F-4D97-AF65-F5344CB8AC3E}">
        <p14:creationId xmlns:p14="http://schemas.microsoft.com/office/powerpoint/2010/main" val="219648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cess SmartArt 16x9">
  <a:themeElements>
    <a:clrScheme name="Process_16x9">
      <a:dk1>
        <a:srgbClr val="2F2B20"/>
      </a:dk1>
      <a:lt1>
        <a:srgbClr val="FFFFFF"/>
      </a:lt1>
      <a:dk2>
        <a:srgbClr val="675E47"/>
      </a:dk2>
      <a:lt2>
        <a:srgbClr val="A8C0BF"/>
      </a:lt2>
      <a:accent1>
        <a:srgbClr val="A9A57C"/>
      </a:accent1>
      <a:accent2>
        <a:srgbClr val="DFDCB7"/>
      </a:accent2>
      <a:accent3>
        <a:srgbClr val="D2CB6C"/>
      </a:accent3>
      <a:accent4>
        <a:srgbClr val="95A39D"/>
      </a:accent4>
      <a:accent5>
        <a:srgbClr val="C89F5D"/>
      </a:accent5>
      <a:accent6>
        <a:srgbClr val="B1A089"/>
      </a:accent6>
      <a:hlink>
        <a:srgbClr val="D25814"/>
      </a:hlink>
      <a:folHlink>
        <a:srgbClr val="849A0A"/>
      </a:folHlink>
    </a:clrScheme>
    <a:fontScheme name="Cambria-Century Gothic">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rocess_16x9">
      <a:dk1>
        <a:srgbClr val="2F2B20"/>
      </a:dk1>
      <a:lt1>
        <a:srgbClr val="FFFFFF"/>
      </a:lt1>
      <a:dk2>
        <a:srgbClr val="675E47"/>
      </a:dk2>
      <a:lt2>
        <a:srgbClr val="A8C0BF"/>
      </a:lt2>
      <a:accent1>
        <a:srgbClr val="A9A57C"/>
      </a:accent1>
      <a:accent2>
        <a:srgbClr val="DFDCB7"/>
      </a:accent2>
      <a:accent3>
        <a:srgbClr val="D2CB6C"/>
      </a:accent3>
      <a:accent4>
        <a:srgbClr val="95A39D"/>
      </a:accent4>
      <a:accent5>
        <a:srgbClr val="C89F5D"/>
      </a:accent5>
      <a:accent6>
        <a:srgbClr val="B1A089"/>
      </a:accent6>
      <a:hlink>
        <a:srgbClr val="D25814"/>
      </a:hlink>
      <a:folHlink>
        <a:srgbClr val="849A0A"/>
      </a:folHlink>
    </a:clrScheme>
    <a:fontScheme name="Cambria-Century Gothic">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Process_16x9">
      <a:dk1>
        <a:srgbClr val="2F2B20"/>
      </a:dk1>
      <a:lt1>
        <a:srgbClr val="FFFFFF"/>
      </a:lt1>
      <a:dk2>
        <a:srgbClr val="675E47"/>
      </a:dk2>
      <a:lt2>
        <a:srgbClr val="A8C0BF"/>
      </a:lt2>
      <a:accent1>
        <a:srgbClr val="A9A57C"/>
      </a:accent1>
      <a:accent2>
        <a:srgbClr val="DFDCB7"/>
      </a:accent2>
      <a:accent3>
        <a:srgbClr val="D2CB6C"/>
      </a:accent3>
      <a:accent4>
        <a:srgbClr val="95A39D"/>
      </a:accent4>
      <a:accent5>
        <a:srgbClr val="C89F5D"/>
      </a:accent5>
      <a:accent6>
        <a:srgbClr val="B1A089"/>
      </a:accent6>
      <a:hlink>
        <a:srgbClr val="D25814"/>
      </a:hlink>
      <a:folHlink>
        <a:srgbClr val="849A0A"/>
      </a:folHlink>
    </a:clrScheme>
    <a:fontScheme name="Cambria-Century Gothic">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3B25F15-F016-47A5-B9E6-12E7FA5FBE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Process SmartArt with radial picture list (widescreen)</Template>
  <TotalTime>0</TotalTime>
  <Words>1705</Words>
  <Application>Microsoft Office PowerPoint</Application>
  <PresentationFormat>Widescreen</PresentationFormat>
  <Paragraphs>200</Paragraphs>
  <Slides>23</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Cambria</vt:lpstr>
      <vt:lpstr>Century Gothic</vt:lpstr>
      <vt:lpstr>Oswald</vt:lpstr>
      <vt:lpstr>Roboto</vt:lpstr>
      <vt:lpstr>Times New Roman</vt:lpstr>
      <vt:lpstr>Process SmartArt 16x9</vt:lpstr>
      <vt:lpstr>Simple Light</vt:lpstr>
      <vt:lpstr>PowerPoint Presentation</vt:lpstr>
      <vt:lpstr>Conceive </vt:lpstr>
      <vt:lpstr>Develop </vt:lpstr>
      <vt:lpstr>Test</vt:lpstr>
      <vt:lpstr>Test</vt:lpstr>
      <vt:lpstr>Test</vt:lpstr>
      <vt:lpstr>Refine</vt:lpstr>
      <vt:lpstr>YOUTH POLICY TOOLBOX DEVELOPMENT  JOURNEY</vt:lpstr>
      <vt:lpstr>PowerPoint Presentation</vt:lpstr>
      <vt:lpstr>PowerPoint Presentation</vt:lpstr>
      <vt:lpstr> “No, I understand nothing”</vt:lpstr>
      <vt:lpstr>PowerPoint Presentation</vt:lpstr>
      <vt:lpstr>OUR JOURNEY</vt:lpstr>
      <vt:lpstr>Ulaanbaatar Soup</vt:lpstr>
      <vt:lpstr>PowerPoint Presentation</vt:lpstr>
      <vt:lpstr>OUR JOURNEY</vt:lpstr>
      <vt:lpstr>And we wrote a best practice about their TVET project.</vt:lpstr>
      <vt:lpstr>PowerPoint Presentation</vt:lpstr>
      <vt:lpstr>PowerPoint Presentation</vt:lpstr>
      <vt:lpstr>PowerPoint Presentation</vt:lpstr>
      <vt:lpstr>The team learnt a lot from organising the National Workshop</vt:lpstr>
      <vt:lpstr>PowerPoint Presentation</vt:lpstr>
      <vt:lpstr>Thank you to all the people who have come together to create a tool that aims to make the lives of youth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2017-11-15T06:25:46Z</dcterms:created>
  <dcterms:modified xsi:type="dcterms:W3CDTF">2017-11-20T09:57:56Z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TC028133319991</vt:lpwstr>
  </property>
</Properties>
</file>