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2.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2"/>
  </p:notesMasterIdLst>
  <p:handoutMasterIdLst>
    <p:handoutMasterId r:id="rId13"/>
  </p:handoutMasterIdLst>
  <p:sldIdLst>
    <p:sldId id="256" r:id="rId5"/>
    <p:sldId id="264" r:id="rId6"/>
    <p:sldId id="271" r:id="rId7"/>
    <p:sldId id="265" r:id="rId8"/>
    <p:sldId id="267" r:id="rId9"/>
    <p:sldId id="269" r:id="rId10"/>
    <p:sldId id="259" r:id="rId11"/>
  </p:sldIdLst>
  <p:sldSz cx="12188825"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39" userDrawn="1">
          <p15:clr>
            <a:srgbClr val="A4A3A4"/>
          </p15:clr>
        </p15:guide>
        <p15:guide id="2" orient="horz" pos="216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16" autoAdjust="0"/>
    <p:restoredTop sz="94660"/>
  </p:normalViewPr>
  <p:slideViewPr>
    <p:cSldViewPr>
      <p:cViewPr varScale="1">
        <p:scale>
          <a:sx n="76" d="100"/>
          <a:sy n="76" d="100"/>
        </p:scale>
        <p:origin x="126" y="642"/>
      </p:cViewPr>
      <p:guideLst>
        <p:guide pos="3839"/>
        <p:guide orient="horz" pos="2160"/>
      </p:guideLst>
    </p:cSldViewPr>
  </p:slideViewPr>
  <p:notesTextViewPr>
    <p:cViewPr>
      <p:scale>
        <a:sx n="1" d="1"/>
        <a:sy n="1" d="1"/>
      </p:scale>
      <p:origin x="0" y="-570"/>
    </p:cViewPr>
  </p:notesTextViewPr>
  <p:notesViewPr>
    <p:cSldViewPr showGuides="1">
      <p:cViewPr varScale="1">
        <p:scale>
          <a:sx n="63" d="100"/>
          <a:sy n="63" d="100"/>
        </p:scale>
        <p:origin x="1986" y="10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handoutMaster" Target="handoutMasters/handoutMaster1.xml"/><Relationship Id="rId18" Type="http://schemas.microsoft.com/office/2015/10/relationships/revisionInfo" Target="revisionInfo.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diagrams/_rels/data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image" Target="../media/image2.jpeg"/><Relationship Id="rId4" Type="http://schemas.openxmlformats.org/officeDocument/2006/relationships/image" Target="../media/image5.jpeg"/></Relationships>
</file>

<file path=ppt/diagrams/_rels/drawing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image" Target="../media/image2.jpeg"/><Relationship Id="rId4" Type="http://schemas.openxmlformats.org/officeDocument/2006/relationships/image" Target="../media/image5.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6BCE4C8-48F8-4309-9743-59AFEF842467}" type="doc">
      <dgm:prSet loTypeId="urn:microsoft.com/office/officeart/2009/layout/CircleArrowProcess" loCatId="cycle" qsTypeId="urn:microsoft.com/office/officeart/2005/8/quickstyle/simple1" qsCatId="simple" csTypeId="urn:microsoft.com/office/officeart/2005/8/colors/accent1_2" csCatId="accent1" phldr="1"/>
      <dgm:spPr/>
      <dgm:t>
        <a:bodyPr/>
        <a:lstStyle/>
        <a:p>
          <a:endParaRPr lang="en-US"/>
        </a:p>
      </dgm:t>
    </dgm:pt>
    <dgm:pt modelId="{58571041-3D0B-42C1-A9E5-8319B05E82A3}">
      <dgm:prSet phldrT="[Text]"/>
      <dgm:spPr/>
      <dgm:t>
        <a:bodyPr/>
        <a:lstStyle/>
        <a:p>
          <a:r>
            <a:rPr lang="en-US" dirty="0"/>
            <a:t>Maximize the outcome</a:t>
          </a:r>
        </a:p>
      </dgm:t>
    </dgm:pt>
    <dgm:pt modelId="{4DF9C334-E233-4358-B7E4-48AAD2B82821}" type="parTrans" cxnId="{B0D78C69-4B59-441C-A576-D53121EB0F2F}">
      <dgm:prSet/>
      <dgm:spPr/>
      <dgm:t>
        <a:bodyPr/>
        <a:lstStyle/>
        <a:p>
          <a:endParaRPr lang="en-US"/>
        </a:p>
      </dgm:t>
    </dgm:pt>
    <dgm:pt modelId="{F35DB60E-E8E8-4AA9-89D9-196A9EDF4733}" type="sibTrans" cxnId="{B0D78C69-4B59-441C-A576-D53121EB0F2F}">
      <dgm:prSet/>
      <dgm:spPr/>
      <dgm:t>
        <a:bodyPr/>
        <a:lstStyle/>
        <a:p>
          <a:endParaRPr lang="en-US"/>
        </a:p>
      </dgm:t>
    </dgm:pt>
    <dgm:pt modelId="{28CEA8B1-96DC-43AF-B04F-8E38D0B96E73}">
      <dgm:prSet phldrT="[Text]"/>
      <dgm:spPr/>
      <dgm:t>
        <a:bodyPr/>
        <a:lstStyle/>
        <a:p>
          <a:r>
            <a:rPr lang="en-US" dirty="0"/>
            <a:t>Upkeep</a:t>
          </a:r>
        </a:p>
      </dgm:t>
    </dgm:pt>
    <dgm:pt modelId="{22333221-32D2-4B19-BB77-051B10C54EE1}" type="parTrans" cxnId="{6629A395-C257-4B35-8F1D-E56E33E48AB3}">
      <dgm:prSet/>
      <dgm:spPr/>
      <dgm:t>
        <a:bodyPr/>
        <a:lstStyle/>
        <a:p>
          <a:endParaRPr lang="en-US"/>
        </a:p>
      </dgm:t>
    </dgm:pt>
    <dgm:pt modelId="{DF6CFF18-165D-486D-B53A-3370E6333218}" type="sibTrans" cxnId="{6629A395-C257-4B35-8F1D-E56E33E48AB3}">
      <dgm:prSet/>
      <dgm:spPr/>
      <dgm:t>
        <a:bodyPr/>
        <a:lstStyle/>
        <a:p>
          <a:endParaRPr lang="en-US"/>
        </a:p>
      </dgm:t>
    </dgm:pt>
    <dgm:pt modelId="{BB996C2A-A35A-4352-8B01-A7DA90576A32}">
      <dgm:prSet phldrT="[Text]"/>
      <dgm:spPr/>
      <dgm:t>
        <a:bodyPr/>
        <a:lstStyle/>
        <a:p>
          <a:r>
            <a:rPr lang="en-US" dirty="0"/>
            <a:t>Momentum </a:t>
          </a:r>
        </a:p>
      </dgm:t>
    </dgm:pt>
    <dgm:pt modelId="{91FEA661-B216-44FA-8924-7D2C189F71A4}" type="parTrans" cxnId="{32B7B5BE-C0CD-44A2-A917-A7FD7F3F57A1}">
      <dgm:prSet/>
      <dgm:spPr/>
      <dgm:t>
        <a:bodyPr/>
        <a:lstStyle/>
        <a:p>
          <a:endParaRPr lang="en-US"/>
        </a:p>
      </dgm:t>
    </dgm:pt>
    <dgm:pt modelId="{4FF3327F-4E78-4181-90FC-660AEE55C960}" type="sibTrans" cxnId="{32B7B5BE-C0CD-44A2-A917-A7FD7F3F57A1}">
      <dgm:prSet/>
      <dgm:spPr/>
      <dgm:t>
        <a:bodyPr/>
        <a:lstStyle/>
        <a:p>
          <a:endParaRPr lang="en-US"/>
        </a:p>
      </dgm:t>
    </dgm:pt>
    <dgm:pt modelId="{9BE4D4AC-8781-428C-BD71-471804A74251}" type="pres">
      <dgm:prSet presAssocID="{16BCE4C8-48F8-4309-9743-59AFEF842467}" presName="Name0" presStyleCnt="0">
        <dgm:presLayoutVars>
          <dgm:chMax val="7"/>
          <dgm:chPref val="7"/>
          <dgm:dir/>
          <dgm:animLvl val="lvl"/>
        </dgm:presLayoutVars>
      </dgm:prSet>
      <dgm:spPr/>
    </dgm:pt>
    <dgm:pt modelId="{5E1EC591-EF58-41A1-AB3B-B5C8F15A17FE}" type="pres">
      <dgm:prSet presAssocID="{58571041-3D0B-42C1-A9E5-8319B05E82A3}" presName="Accent1" presStyleCnt="0"/>
      <dgm:spPr/>
    </dgm:pt>
    <dgm:pt modelId="{40589A92-F2F9-4FA8-A959-EBE9641EE320}" type="pres">
      <dgm:prSet presAssocID="{58571041-3D0B-42C1-A9E5-8319B05E82A3}" presName="Accent" presStyleLbl="node1" presStyleIdx="0" presStyleCnt="3"/>
      <dgm:spPr/>
    </dgm:pt>
    <dgm:pt modelId="{4670180E-F42C-416C-87FE-ED95D58967FE}" type="pres">
      <dgm:prSet presAssocID="{58571041-3D0B-42C1-A9E5-8319B05E82A3}" presName="Parent1" presStyleLbl="revTx" presStyleIdx="0" presStyleCnt="3">
        <dgm:presLayoutVars>
          <dgm:chMax val="1"/>
          <dgm:chPref val="1"/>
          <dgm:bulletEnabled val="1"/>
        </dgm:presLayoutVars>
      </dgm:prSet>
      <dgm:spPr/>
    </dgm:pt>
    <dgm:pt modelId="{359987CD-B5D7-466C-B883-3F126CDF0AD0}" type="pres">
      <dgm:prSet presAssocID="{28CEA8B1-96DC-43AF-B04F-8E38D0B96E73}" presName="Accent2" presStyleCnt="0"/>
      <dgm:spPr/>
    </dgm:pt>
    <dgm:pt modelId="{0830AB2F-AF61-4AE9-BEA4-4F7FB7FB568D}" type="pres">
      <dgm:prSet presAssocID="{28CEA8B1-96DC-43AF-B04F-8E38D0B96E73}" presName="Accent" presStyleLbl="node1" presStyleIdx="1" presStyleCnt="3"/>
      <dgm:spPr/>
    </dgm:pt>
    <dgm:pt modelId="{A7C549B9-9B15-43BB-BC2B-CF099AC994CB}" type="pres">
      <dgm:prSet presAssocID="{28CEA8B1-96DC-43AF-B04F-8E38D0B96E73}" presName="Parent2" presStyleLbl="revTx" presStyleIdx="1" presStyleCnt="3">
        <dgm:presLayoutVars>
          <dgm:chMax val="1"/>
          <dgm:chPref val="1"/>
          <dgm:bulletEnabled val="1"/>
        </dgm:presLayoutVars>
      </dgm:prSet>
      <dgm:spPr/>
    </dgm:pt>
    <dgm:pt modelId="{0622225F-C319-47E7-823D-6D41DE7451F1}" type="pres">
      <dgm:prSet presAssocID="{BB996C2A-A35A-4352-8B01-A7DA90576A32}" presName="Accent3" presStyleCnt="0"/>
      <dgm:spPr/>
    </dgm:pt>
    <dgm:pt modelId="{82D41112-A7E3-40BF-B90B-C75C3E44CE65}" type="pres">
      <dgm:prSet presAssocID="{BB996C2A-A35A-4352-8B01-A7DA90576A32}" presName="Accent" presStyleLbl="node1" presStyleIdx="2" presStyleCnt="3"/>
      <dgm:spPr/>
    </dgm:pt>
    <dgm:pt modelId="{01E84E12-C68A-469D-96C3-EC6498CC41EF}" type="pres">
      <dgm:prSet presAssocID="{BB996C2A-A35A-4352-8B01-A7DA90576A32}" presName="Parent3" presStyleLbl="revTx" presStyleIdx="2" presStyleCnt="3">
        <dgm:presLayoutVars>
          <dgm:chMax val="1"/>
          <dgm:chPref val="1"/>
          <dgm:bulletEnabled val="1"/>
        </dgm:presLayoutVars>
      </dgm:prSet>
      <dgm:spPr/>
    </dgm:pt>
  </dgm:ptLst>
  <dgm:cxnLst>
    <dgm:cxn modelId="{09F49E14-09A7-47B7-AD4A-EFD110AB9253}" type="presOf" srcId="{16BCE4C8-48F8-4309-9743-59AFEF842467}" destId="{9BE4D4AC-8781-428C-BD71-471804A74251}" srcOrd="0" destOrd="0" presId="urn:microsoft.com/office/officeart/2009/layout/CircleArrowProcess"/>
    <dgm:cxn modelId="{2555AC21-CB43-459E-9449-E20E1B657A9F}" type="presOf" srcId="{58571041-3D0B-42C1-A9E5-8319B05E82A3}" destId="{4670180E-F42C-416C-87FE-ED95D58967FE}" srcOrd="0" destOrd="0" presId="urn:microsoft.com/office/officeart/2009/layout/CircleArrowProcess"/>
    <dgm:cxn modelId="{B0D78C69-4B59-441C-A576-D53121EB0F2F}" srcId="{16BCE4C8-48F8-4309-9743-59AFEF842467}" destId="{58571041-3D0B-42C1-A9E5-8319B05E82A3}" srcOrd="0" destOrd="0" parTransId="{4DF9C334-E233-4358-B7E4-48AAD2B82821}" sibTransId="{F35DB60E-E8E8-4AA9-89D9-196A9EDF4733}"/>
    <dgm:cxn modelId="{6629A395-C257-4B35-8F1D-E56E33E48AB3}" srcId="{16BCE4C8-48F8-4309-9743-59AFEF842467}" destId="{28CEA8B1-96DC-43AF-B04F-8E38D0B96E73}" srcOrd="1" destOrd="0" parTransId="{22333221-32D2-4B19-BB77-051B10C54EE1}" sibTransId="{DF6CFF18-165D-486D-B53A-3370E6333218}"/>
    <dgm:cxn modelId="{32B7B5BE-C0CD-44A2-A917-A7FD7F3F57A1}" srcId="{16BCE4C8-48F8-4309-9743-59AFEF842467}" destId="{BB996C2A-A35A-4352-8B01-A7DA90576A32}" srcOrd="2" destOrd="0" parTransId="{91FEA661-B216-44FA-8924-7D2C189F71A4}" sibTransId="{4FF3327F-4E78-4181-90FC-660AEE55C960}"/>
    <dgm:cxn modelId="{4276F1CE-37F2-4326-AAC4-BDF4DF106BAA}" type="presOf" srcId="{BB996C2A-A35A-4352-8B01-A7DA90576A32}" destId="{01E84E12-C68A-469D-96C3-EC6498CC41EF}" srcOrd="0" destOrd="0" presId="urn:microsoft.com/office/officeart/2009/layout/CircleArrowProcess"/>
    <dgm:cxn modelId="{39B5EDF2-F17B-4F94-A1E5-23A8A81189CA}" type="presOf" srcId="{28CEA8B1-96DC-43AF-B04F-8E38D0B96E73}" destId="{A7C549B9-9B15-43BB-BC2B-CF099AC994CB}" srcOrd="0" destOrd="0" presId="urn:microsoft.com/office/officeart/2009/layout/CircleArrowProcess"/>
    <dgm:cxn modelId="{B1F74E1E-7173-4E0C-A2C9-20F309871C0C}" type="presParOf" srcId="{9BE4D4AC-8781-428C-BD71-471804A74251}" destId="{5E1EC591-EF58-41A1-AB3B-B5C8F15A17FE}" srcOrd="0" destOrd="0" presId="urn:microsoft.com/office/officeart/2009/layout/CircleArrowProcess"/>
    <dgm:cxn modelId="{41115F2B-AB84-4CC7-9989-72F7851BCE76}" type="presParOf" srcId="{5E1EC591-EF58-41A1-AB3B-B5C8F15A17FE}" destId="{40589A92-F2F9-4FA8-A959-EBE9641EE320}" srcOrd="0" destOrd="0" presId="urn:microsoft.com/office/officeart/2009/layout/CircleArrowProcess"/>
    <dgm:cxn modelId="{3F3316CB-E12C-46FC-9750-5AF90E475C50}" type="presParOf" srcId="{9BE4D4AC-8781-428C-BD71-471804A74251}" destId="{4670180E-F42C-416C-87FE-ED95D58967FE}" srcOrd="1" destOrd="0" presId="urn:microsoft.com/office/officeart/2009/layout/CircleArrowProcess"/>
    <dgm:cxn modelId="{63D51530-53F6-4A44-826F-13BAAA3BC880}" type="presParOf" srcId="{9BE4D4AC-8781-428C-BD71-471804A74251}" destId="{359987CD-B5D7-466C-B883-3F126CDF0AD0}" srcOrd="2" destOrd="0" presId="urn:microsoft.com/office/officeart/2009/layout/CircleArrowProcess"/>
    <dgm:cxn modelId="{090D6D20-FC48-4E4A-9437-5F2ABBC7B416}" type="presParOf" srcId="{359987CD-B5D7-466C-B883-3F126CDF0AD0}" destId="{0830AB2F-AF61-4AE9-BEA4-4F7FB7FB568D}" srcOrd="0" destOrd="0" presId="urn:microsoft.com/office/officeart/2009/layout/CircleArrowProcess"/>
    <dgm:cxn modelId="{92F19F14-A72D-48AB-BEC8-37F44E961016}" type="presParOf" srcId="{9BE4D4AC-8781-428C-BD71-471804A74251}" destId="{A7C549B9-9B15-43BB-BC2B-CF099AC994CB}" srcOrd="3" destOrd="0" presId="urn:microsoft.com/office/officeart/2009/layout/CircleArrowProcess"/>
    <dgm:cxn modelId="{BAD3E71A-68F8-4EF0-A493-D6F4397F96A9}" type="presParOf" srcId="{9BE4D4AC-8781-428C-BD71-471804A74251}" destId="{0622225F-C319-47E7-823D-6D41DE7451F1}" srcOrd="4" destOrd="0" presId="urn:microsoft.com/office/officeart/2009/layout/CircleArrowProcess"/>
    <dgm:cxn modelId="{88F63064-540E-4877-89FD-5D8DEC068927}" type="presParOf" srcId="{0622225F-C319-47E7-823D-6D41DE7451F1}" destId="{82D41112-A7E3-40BF-B90B-C75C3E44CE65}" srcOrd="0" destOrd="0" presId="urn:microsoft.com/office/officeart/2009/layout/CircleArrowProcess"/>
    <dgm:cxn modelId="{9E818476-2D36-4777-A097-310902442935}" type="presParOf" srcId="{9BE4D4AC-8781-428C-BD71-471804A74251}" destId="{01E84E12-C68A-469D-96C3-EC6498CC41EF}" srcOrd="5" destOrd="0" presId="urn:microsoft.com/office/officeart/2009/layout/CircleArrow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BB53163-0EA0-4573-81EE-F090A4F50FB8}"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A9FB8715-C74D-4117-BACB-65E465098186}">
      <dgm:prSet phldrT="[Text]"/>
      <dgm:spPr/>
      <dgm:t>
        <a:bodyPr/>
        <a:lstStyle/>
        <a:p>
          <a:r>
            <a:rPr lang="en-US" dirty="0"/>
            <a:t>Limited resources</a:t>
          </a:r>
        </a:p>
      </dgm:t>
    </dgm:pt>
    <dgm:pt modelId="{60972C7E-5F1D-4D46-AF48-3BCA8A373A5A}" type="parTrans" cxnId="{3BDA83B5-9E8D-43C6-9535-69929AACD93C}">
      <dgm:prSet/>
      <dgm:spPr/>
      <dgm:t>
        <a:bodyPr/>
        <a:lstStyle/>
        <a:p>
          <a:endParaRPr lang="en-US"/>
        </a:p>
      </dgm:t>
    </dgm:pt>
    <dgm:pt modelId="{E7024518-72AD-4D7A-9711-0B67BC871183}" type="sibTrans" cxnId="{3BDA83B5-9E8D-43C6-9535-69929AACD93C}">
      <dgm:prSet/>
      <dgm:spPr/>
      <dgm:t>
        <a:bodyPr/>
        <a:lstStyle/>
        <a:p>
          <a:endParaRPr lang="en-US"/>
        </a:p>
      </dgm:t>
    </dgm:pt>
    <dgm:pt modelId="{1E03BF8C-E87B-4FCD-9CDF-8B42DAE87B5C}">
      <dgm:prSet phldrT="[Text]"/>
      <dgm:spPr/>
      <dgm:t>
        <a:bodyPr/>
        <a:lstStyle/>
        <a:p>
          <a:r>
            <a:rPr lang="en-US" dirty="0"/>
            <a:t>ROI</a:t>
          </a:r>
        </a:p>
      </dgm:t>
    </dgm:pt>
    <dgm:pt modelId="{02D4DA6D-EA3B-4013-9EF3-17EDC1FF55EA}" type="parTrans" cxnId="{CF6CBCF9-AC16-4860-9D6B-4DF8180CA899}">
      <dgm:prSet/>
      <dgm:spPr/>
      <dgm:t>
        <a:bodyPr/>
        <a:lstStyle/>
        <a:p>
          <a:endParaRPr lang="en-US"/>
        </a:p>
      </dgm:t>
    </dgm:pt>
    <dgm:pt modelId="{F58ECBBF-14E3-4647-B44A-EA454EF1537C}" type="sibTrans" cxnId="{CF6CBCF9-AC16-4860-9D6B-4DF8180CA899}">
      <dgm:prSet/>
      <dgm:spPr/>
      <dgm:t>
        <a:bodyPr/>
        <a:lstStyle/>
        <a:p>
          <a:endParaRPr lang="en-US"/>
        </a:p>
      </dgm:t>
    </dgm:pt>
    <dgm:pt modelId="{1503432C-C0E4-4484-8718-80B2262D4DED}" type="pres">
      <dgm:prSet presAssocID="{5BB53163-0EA0-4573-81EE-F090A4F50FB8}" presName="linear" presStyleCnt="0">
        <dgm:presLayoutVars>
          <dgm:animLvl val="lvl"/>
          <dgm:resizeHandles val="exact"/>
        </dgm:presLayoutVars>
      </dgm:prSet>
      <dgm:spPr/>
    </dgm:pt>
    <dgm:pt modelId="{68CDF087-D118-4EE6-A82C-3A7EADE0DBE5}" type="pres">
      <dgm:prSet presAssocID="{A9FB8715-C74D-4117-BACB-65E465098186}" presName="parentText" presStyleLbl="node1" presStyleIdx="0" presStyleCnt="2">
        <dgm:presLayoutVars>
          <dgm:chMax val="0"/>
          <dgm:bulletEnabled val="1"/>
        </dgm:presLayoutVars>
      </dgm:prSet>
      <dgm:spPr/>
    </dgm:pt>
    <dgm:pt modelId="{BA612168-D588-4F87-9BFE-A2E3CED23A75}" type="pres">
      <dgm:prSet presAssocID="{E7024518-72AD-4D7A-9711-0B67BC871183}" presName="spacer" presStyleCnt="0"/>
      <dgm:spPr/>
    </dgm:pt>
    <dgm:pt modelId="{32E175AF-AD65-44E3-8B74-420D336DF812}" type="pres">
      <dgm:prSet presAssocID="{1E03BF8C-E87B-4FCD-9CDF-8B42DAE87B5C}" presName="parentText" presStyleLbl="node1" presStyleIdx="1" presStyleCnt="2" custLinFactNeighborY="70985">
        <dgm:presLayoutVars>
          <dgm:chMax val="0"/>
          <dgm:bulletEnabled val="1"/>
        </dgm:presLayoutVars>
      </dgm:prSet>
      <dgm:spPr/>
    </dgm:pt>
  </dgm:ptLst>
  <dgm:cxnLst>
    <dgm:cxn modelId="{A715D83A-D2A1-47EC-85DB-08B40989DD26}" type="presOf" srcId="{5BB53163-0EA0-4573-81EE-F090A4F50FB8}" destId="{1503432C-C0E4-4484-8718-80B2262D4DED}" srcOrd="0" destOrd="0" presId="urn:microsoft.com/office/officeart/2005/8/layout/vList2"/>
    <dgm:cxn modelId="{3BDA83B5-9E8D-43C6-9535-69929AACD93C}" srcId="{5BB53163-0EA0-4573-81EE-F090A4F50FB8}" destId="{A9FB8715-C74D-4117-BACB-65E465098186}" srcOrd="0" destOrd="0" parTransId="{60972C7E-5F1D-4D46-AF48-3BCA8A373A5A}" sibTransId="{E7024518-72AD-4D7A-9711-0B67BC871183}"/>
    <dgm:cxn modelId="{AC5C1ABB-4BA3-416D-91FB-C07C6A3BA5EA}" type="presOf" srcId="{A9FB8715-C74D-4117-BACB-65E465098186}" destId="{68CDF087-D118-4EE6-A82C-3A7EADE0DBE5}" srcOrd="0" destOrd="0" presId="urn:microsoft.com/office/officeart/2005/8/layout/vList2"/>
    <dgm:cxn modelId="{76C759EF-7942-4C54-9709-3D5136AF01CE}" type="presOf" srcId="{1E03BF8C-E87B-4FCD-9CDF-8B42DAE87B5C}" destId="{32E175AF-AD65-44E3-8B74-420D336DF812}" srcOrd="0" destOrd="0" presId="urn:microsoft.com/office/officeart/2005/8/layout/vList2"/>
    <dgm:cxn modelId="{CF6CBCF9-AC16-4860-9D6B-4DF8180CA899}" srcId="{5BB53163-0EA0-4573-81EE-F090A4F50FB8}" destId="{1E03BF8C-E87B-4FCD-9CDF-8B42DAE87B5C}" srcOrd="1" destOrd="0" parTransId="{02D4DA6D-EA3B-4013-9EF3-17EDC1FF55EA}" sibTransId="{F58ECBBF-14E3-4647-B44A-EA454EF1537C}"/>
    <dgm:cxn modelId="{440BE97E-927A-4E4E-8061-AD84F4358ACE}" type="presParOf" srcId="{1503432C-C0E4-4484-8718-80B2262D4DED}" destId="{68CDF087-D118-4EE6-A82C-3A7EADE0DBE5}" srcOrd="0" destOrd="0" presId="urn:microsoft.com/office/officeart/2005/8/layout/vList2"/>
    <dgm:cxn modelId="{E15D3AA8-5B28-43A3-B459-FEDB75136A5A}" type="presParOf" srcId="{1503432C-C0E4-4484-8718-80B2262D4DED}" destId="{BA612168-D588-4F87-9BFE-A2E3CED23A75}" srcOrd="1" destOrd="0" presId="urn:microsoft.com/office/officeart/2005/8/layout/vList2"/>
    <dgm:cxn modelId="{4BC9F85D-2A03-4115-952E-5362028A4AFF}" type="presParOf" srcId="{1503432C-C0E4-4484-8718-80B2262D4DED}" destId="{32E175AF-AD65-44E3-8B74-420D336DF812}" srcOrd="2"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BB53163-0EA0-4573-81EE-F090A4F50FB8}"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A9FB8715-C74D-4117-BACB-65E465098186}">
      <dgm:prSet phldrT="[Text]"/>
      <dgm:spPr/>
      <dgm:t>
        <a:bodyPr/>
        <a:lstStyle/>
        <a:p>
          <a:r>
            <a:rPr lang="en-US" dirty="0"/>
            <a:t>Less effort than development</a:t>
          </a:r>
        </a:p>
      </dgm:t>
    </dgm:pt>
    <dgm:pt modelId="{60972C7E-5F1D-4D46-AF48-3BCA8A373A5A}" type="parTrans" cxnId="{3BDA83B5-9E8D-43C6-9535-69929AACD93C}">
      <dgm:prSet/>
      <dgm:spPr/>
      <dgm:t>
        <a:bodyPr/>
        <a:lstStyle/>
        <a:p>
          <a:endParaRPr lang="en-US"/>
        </a:p>
      </dgm:t>
    </dgm:pt>
    <dgm:pt modelId="{E7024518-72AD-4D7A-9711-0B67BC871183}" type="sibTrans" cxnId="{3BDA83B5-9E8D-43C6-9535-69929AACD93C}">
      <dgm:prSet/>
      <dgm:spPr/>
      <dgm:t>
        <a:bodyPr/>
        <a:lstStyle/>
        <a:p>
          <a:endParaRPr lang="en-US"/>
        </a:p>
      </dgm:t>
    </dgm:pt>
    <dgm:pt modelId="{1E03BF8C-E87B-4FCD-9CDF-8B42DAE87B5C}">
      <dgm:prSet phldrT="[Text]" custT="1"/>
      <dgm:spPr/>
      <dgm:t>
        <a:bodyPr/>
        <a:lstStyle/>
        <a:p>
          <a:r>
            <a:rPr lang="en-US" sz="1600" dirty="0"/>
            <a:t>Still requires a concerted effort</a:t>
          </a:r>
        </a:p>
      </dgm:t>
    </dgm:pt>
    <dgm:pt modelId="{02D4DA6D-EA3B-4013-9EF3-17EDC1FF55EA}" type="parTrans" cxnId="{CF6CBCF9-AC16-4860-9D6B-4DF8180CA899}">
      <dgm:prSet/>
      <dgm:spPr/>
      <dgm:t>
        <a:bodyPr/>
        <a:lstStyle/>
        <a:p>
          <a:endParaRPr lang="en-US"/>
        </a:p>
      </dgm:t>
    </dgm:pt>
    <dgm:pt modelId="{F58ECBBF-14E3-4647-B44A-EA454EF1537C}" type="sibTrans" cxnId="{CF6CBCF9-AC16-4860-9D6B-4DF8180CA899}">
      <dgm:prSet/>
      <dgm:spPr/>
      <dgm:t>
        <a:bodyPr/>
        <a:lstStyle/>
        <a:p>
          <a:endParaRPr lang="en-US"/>
        </a:p>
      </dgm:t>
    </dgm:pt>
    <dgm:pt modelId="{1503432C-C0E4-4484-8718-80B2262D4DED}" type="pres">
      <dgm:prSet presAssocID="{5BB53163-0EA0-4573-81EE-F090A4F50FB8}" presName="linear" presStyleCnt="0">
        <dgm:presLayoutVars>
          <dgm:animLvl val="lvl"/>
          <dgm:resizeHandles val="exact"/>
        </dgm:presLayoutVars>
      </dgm:prSet>
      <dgm:spPr/>
    </dgm:pt>
    <dgm:pt modelId="{68CDF087-D118-4EE6-A82C-3A7EADE0DBE5}" type="pres">
      <dgm:prSet presAssocID="{A9FB8715-C74D-4117-BACB-65E465098186}" presName="parentText" presStyleLbl="node1" presStyleIdx="0" presStyleCnt="1">
        <dgm:presLayoutVars>
          <dgm:chMax val="0"/>
          <dgm:bulletEnabled val="1"/>
        </dgm:presLayoutVars>
      </dgm:prSet>
      <dgm:spPr/>
    </dgm:pt>
    <dgm:pt modelId="{C776030D-7D8F-4E19-B02A-875F6470E556}" type="pres">
      <dgm:prSet presAssocID="{A9FB8715-C74D-4117-BACB-65E465098186}" presName="childText" presStyleLbl="revTx" presStyleIdx="0" presStyleCnt="1">
        <dgm:presLayoutVars>
          <dgm:bulletEnabled val="1"/>
        </dgm:presLayoutVars>
      </dgm:prSet>
      <dgm:spPr/>
    </dgm:pt>
  </dgm:ptLst>
  <dgm:cxnLst>
    <dgm:cxn modelId="{A715D83A-D2A1-47EC-85DB-08B40989DD26}" type="presOf" srcId="{5BB53163-0EA0-4573-81EE-F090A4F50FB8}" destId="{1503432C-C0E4-4484-8718-80B2262D4DED}" srcOrd="0" destOrd="0" presId="urn:microsoft.com/office/officeart/2005/8/layout/vList2"/>
    <dgm:cxn modelId="{DEEC4A83-3D5E-42ED-BB74-A47CC2BB9C7B}" type="presOf" srcId="{1E03BF8C-E87B-4FCD-9CDF-8B42DAE87B5C}" destId="{C776030D-7D8F-4E19-B02A-875F6470E556}" srcOrd="0" destOrd="0" presId="urn:microsoft.com/office/officeart/2005/8/layout/vList2"/>
    <dgm:cxn modelId="{3BDA83B5-9E8D-43C6-9535-69929AACD93C}" srcId="{5BB53163-0EA0-4573-81EE-F090A4F50FB8}" destId="{A9FB8715-C74D-4117-BACB-65E465098186}" srcOrd="0" destOrd="0" parTransId="{60972C7E-5F1D-4D46-AF48-3BCA8A373A5A}" sibTransId="{E7024518-72AD-4D7A-9711-0B67BC871183}"/>
    <dgm:cxn modelId="{AC5C1ABB-4BA3-416D-91FB-C07C6A3BA5EA}" type="presOf" srcId="{A9FB8715-C74D-4117-BACB-65E465098186}" destId="{68CDF087-D118-4EE6-A82C-3A7EADE0DBE5}" srcOrd="0" destOrd="0" presId="urn:microsoft.com/office/officeart/2005/8/layout/vList2"/>
    <dgm:cxn modelId="{CF6CBCF9-AC16-4860-9D6B-4DF8180CA899}" srcId="{A9FB8715-C74D-4117-BACB-65E465098186}" destId="{1E03BF8C-E87B-4FCD-9CDF-8B42DAE87B5C}" srcOrd="0" destOrd="0" parTransId="{02D4DA6D-EA3B-4013-9EF3-17EDC1FF55EA}" sibTransId="{F58ECBBF-14E3-4647-B44A-EA454EF1537C}"/>
    <dgm:cxn modelId="{440BE97E-927A-4E4E-8061-AD84F4358ACE}" type="presParOf" srcId="{1503432C-C0E4-4484-8718-80B2262D4DED}" destId="{68CDF087-D118-4EE6-A82C-3A7EADE0DBE5}" srcOrd="0" destOrd="0" presId="urn:microsoft.com/office/officeart/2005/8/layout/vList2"/>
    <dgm:cxn modelId="{10C919CA-505B-4D9B-BF06-5F6E6282FDEB}" type="presParOf" srcId="{1503432C-C0E4-4484-8718-80B2262D4DED}" destId="{C776030D-7D8F-4E19-B02A-875F6470E556}" srcOrd="1" destOrd="0" presId="urn:microsoft.com/office/officeart/2005/8/layout/vList2"/>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BB53163-0EA0-4573-81EE-F090A4F50FB8}"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A9FB8715-C74D-4117-BACB-65E465098186}">
      <dgm:prSet phldrT="[Text]"/>
      <dgm:spPr/>
      <dgm:t>
        <a:bodyPr/>
        <a:lstStyle/>
        <a:p>
          <a:r>
            <a:rPr lang="en-US" dirty="0"/>
            <a:t>Keep users engaged</a:t>
          </a:r>
        </a:p>
      </dgm:t>
    </dgm:pt>
    <dgm:pt modelId="{60972C7E-5F1D-4D46-AF48-3BCA8A373A5A}" type="parTrans" cxnId="{3BDA83B5-9E8D-43C6-9535-69929AACD93C}">
      <dgm:prSet/>
      <dgm:spPr/>
      <dgm:t>
        <a:bodyPr/>
        <a:lstStyle/>
        <a:p>
          <a:endParaRPr lang="en-US"/>
        </a:p>
      </dgm:t>
    </dgm:pt>
    <dgm:pt modelId="{E7024518-72AD-4D7A-9711-0B67BC871183}" type="sibTrans" cxnId="{3BDA83B5-9E8D-43C6-9535-69929AACD93C}">
      <dgm:prSet/>
      <dgm:spPr/>
      <dgm:t>
        <a:bodyPr/>
        <a:lstStyle/>
        <a:p>
          <a:endParaRPr lang="en-US"/>
        </a:p>
      </dgm:t>
    </dgm:pt>
    <dgm:pt modelId="{1503432C-C0E4-4484-8718-80B2262D4DED}" type="pres">
      <dgm:prSet presAssocID="{5BB53163-0EA0-4573-81EE-F090A4F50FB8}" presName="linear" presStyleCnt="0">
        <dgm:presLayoutVars>
          <dgm:animLvl val="lvl"/>
          <dgm:resizeHandles val="exact"/>
        </dgm:presLayoutVars>
      </dgm:prSet>
      <dgm:spPr/>
    </dgm:pt>
    <dgm:pt modelId="{68CDF087-D118-4EE6-A82C-3A7EADE0DBE5}" type="pres">
      <dgm:prSet presAssocID="{A9FB8715-C74D-4117-BACB-65E465098186}" presName="parentText" presStyleLbl="node1" presStyleIdx="0" presStyleCnt="1">
        <dgm:presLayoutVars>
          <dgm:chMax val="0"/>
          <dgm:bulletEnabled val="1"/>
        </dgm:presLayoutVars>
      </dgm:prSet>
      <dgm:spPr/>
    </dgm:pt>
  </dgm:ptLst>
  <dgm:cxnLst>
    <dgm:cxn modelId="{A715D83A-D2A1-47EC-85DB-08B40989DD26}" type="presOf" srcId="{5BB53163-0EA0-4573-81EE-F090A4F50FB8}" destId="{1503432C-C0E4-4484-8718-80B2262D4DED}" srcOrd="0" destOrd="0" presId="urn:microsoft.com/office/officeart/2005/8/layout/vList2"/>
    <dgm:cxn modelId="{3BDA83B5-9E8D-43C6-9535-69929AACD93C}" srcId="{5BB53163-0EA0-4573-81EE-F090A4F50FB8}" destId="{A9FB8715-C74D-4117-BACB-65E465098186}" srcOrd="0" destOrd="0" parTransId="{60972C7E-5F1D-4D46-AF48-3BCA8A373A5A}" sibTransId="{E7024518-72AD-4D7A-9711-0B67BC871183}"/>
    <dgm:cxn modelId="{AC5C1ABB-4BA3-416D-91FB-C07C6A3BA5EA}" type="presOf" srcId="{A9FB8715-C74D-4117-BACB-65E465098186}" destId="{68CDF087-D118-4EE6-A82C-3A7EADE0DBE5}" srcOrd="0" destOrd="0" presId="urn:microsoft.com/office/officeart/2005/8/layout/vList2"/>
    <dgm:cxn modelId="{440BE97E-927A-4E4E-8061-AD84F4358ACE}" type="presParOf" srcId="{1503432C-C0E4-4484-8718-80B2262D4DED}" destId="{68CDF087-D118-4EE6-A82C-3A7EADE0DBE5}" srcOrd="0" destOrd="0" presId="urn:microsoft.com/office/officeart/2005/8/layout/vList2"/>
  </dgm:cxnLst>
  <dgm:bg/>
  <dgm:whole/>
  <dgm:extLst>
    <a:ext uri="http://schemas.microsoft.com/office/drawing/2008/diagram">
      <dsp:dataModelExt xmlns:dsp="http://schemas.microsoft.com/office/drawing/2008/diagram" relId="rId21"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D095460-673F-4FE7-9ABB-7CD90CD17B0C}" type="doc">
      <dgm:prSet loTypeId="urn:microsoft.com/office/officeart/2005/8/layout/arrow4" loCatId="relationship" qsTypeId="urn:microsoft.com/office/officeart/2005/8/quickstyle/simple1" qsCatId="simple" csTypeId="urn:microsoft.com/office/officeart/2005/8/colors/accent2_4" csCatId="accent2" phldr="1"/>
      <dgm:spPr/>
      <dgm:t>
        <a:bodyPr/>
        <a:lstStyle/>
        <a:p>
          <a:endParaRPr lang="en-US"/>
        </a:p>
      </dgm:t>
    </dgm:pt>
    <dgm:pt modelId="{382E79A6-281C-4215-9BB9-CDFF2D41877D}">
      <dgm:prSet/>
      <dgm:spPr/>
      <dgm:t>
        <a:bodyPr/>
        <a:lstStyle/>
        <a:p>
          <a:r>
            <a:rPr lang="en-GB" dirty="0"/>
            <a:t>Easily modified</a:t>
          </a:r>
        </a:p>
      </dgm:t>
    </dgm:pt>
    <dgm:pt modelId="{EE79D002-4A2C-43DC-ABEC-94F01994B56B}" type="parTrans" cxnId="{335000F7-A4BC-4EA9-A4C9-046639F866CF}">
      <dgm:prSet/>
      <dgm:spPr/>
      <dgm:t>
        <a:bodyPr/>
        <a:lstStyle/>
        <a:p>
          <a:endParaRPr lang="en-US"/>
        </a:p>
      </dgm:t>
    </dgm:pt>
    <dgm:pt modelId="{4834B379-4C68-4BD5-BBB2-AF8D23BE3F04}" type="sibTrans" cxnId="{335000F7-A4BC-4EA9-A4C9-046639F866CF}">
      <dgm:prSet/>
      <dgm:spPr/>
      <dgm:t>
        <a:bodyPr/>
        <a:lstStyle/>
        <a:p>
          <a:endParaRPr lang="en-US"/>
        </a:p>
      </dgm:t>
    </dgm:pt>
    <dgm:pt modelId="{0B89882E-50E9-4073-9713-62FE5F9714A4}">
      <dgm:prSet/>
      <dgm:spPr/>
      <dgm:t>
        <a:bodyPr/>
        <a:lstStyle/>
        <a:p>
          <a:r>
            <a:rPr lang="en-GB" dirty="0"/>
            <a:t>Users desire continuously updated information and features</a:t>
          </a:r>
        </a:p>
      </dgm:t>
    </dgm:pt>
    <dgm:pt modelId="{9380618E-E477-4CF0-A4F0-B9C2307733C3}" type="parTrans" cxnId="{638CF76C-7BFB-40A4-80F9-60FE49D77382}">
      <dgm:prSet/>
      <dgm:spPr/>
      <dgm:t>
        <a:bodyPr/>
        <a:lstStyle/>
        <a:p>
          <a:endParaRPr lang="en-US"/>
        </a:p>
      </dgm:t>
    </dgm:pt>
    <dgm:pt modelId="{51EACEC8-E898-4232-A190-C7300A1F2E52}" type="sibTrans" cxnId="{638CF76C-7BFB-40A4-80F9-60FE49D77382}">
      <dgm:prSet/>
      <dgm:spPr/>
      <dgm:t>
        <a:bodyPr/>
        <a:lstStyle/>
        <a:p>
          <a:endParaRPr lang="en-US"/>
        </a:p>
      </dgm:t>
    </dgm:pt>
    <dgm:pt modelId="{F7777B08-BCC9-4B7E-9A7C-C44840BEECD0}">
      <dgm:prSet/>
      <dgm:spPr/>
      <dgm:t>
        <a:bodyPr/>
        <a:lstStyle/>
        <a:p>
          <a:r>
            <a:rPr lang="en-GB" dirty="0"/>
            <a:t>Limited Internet access</a:t>
          </a:r>
        </a:p>
      </dgm:t>
    </dgm:pt>
    <dgm:pt modelId="{62FD71B7-0549-4A45-8846-4B63702FCD80}" type="parTrans" cxnId="{403F2FDE-F0C8-48C5-A4D2-B8306F11C67C}">
      <dgm:prSet/>
      <dgm:spPr/>
      <dgm:t>
        <a:bodyPr/>
        <a:lstStyle/>
        <a:p>
          <a:endParaRPr lang="en-US"/>
        </a:p>
      </dgm:t>
    </dgm:pt>
    <dgm:pt modelId="{1D15C474-2CBB-4558-93A5-FD1F05DCFBAE}" type="sibTrans" cxnId="{403F2FDE-F0C8-48C5-A4D2-B8306F11C67C}">
      <dgm:prSet/>
      <dgm:spPr/>
      <dgm:t>
        <a:bodyPr/>
        <a:lstStyle/>
        <a:p>
          <a:endParaRPr lang="en-US"/>
        </a:p>
      </dgm:t>
    </dgm:pt>
    <dgm:pt modelId="{D7949C97-B748-4BF8-942A-FBFB1461BA0C}">
      <dgm:prSet/>
      <dgm:spPr/>
      <dgm:t>
        <a:bodyPr/>
        <a:lstStyle/>
        <a:p>
          <a:endParaRPr lang="en-GB" dirty="0"/>
        </a:p>
      </dgm:t>
    </dgm:pt>
    <dgm:pt modelId="{396966D5-4994-4219-A5F9-A6918EBA3445}" type="parTrans" cxnId="{8A07391D-F18B-4ED0-9A6E-AFFD05E0D044}">
      <dgm:prSet/>
      <dgm:spPr/>
      <dgm:t>
        <a:bodyPr/>
        <a:lstStyle/>
        <a:p>
          <a:endParaRPr lang="en-US"/>
        </a:p>
      </dgm:t>
    </dgm:pt>
    <dgm:pt modelId="{FDD54D78-FAA0-49EA-B821-61E5110288BB}" type="sibTrans" cxnId="{8A07391D-F18B-4ED0-9A6E-AFFD05E0D044}">
      <dgm:prSet/>
      <dgm:spPr/>
      <dgm:t>
        <a:bodyPr/>
        <a:lstStyle/>
        <a:p>
          <a:endParaRPr lang="en-US"/>
        </a:p>
      </dgm:t>
    </dgm:pt>
    <dgm:pt modelId="{6443461C-839F-44B3-A291-662882256343}">
      <dgm:prSet/>
      <dgm:spPr/>
      <dgm:t>
        <a:bodyPr/>
        <a:lstStyle/>
        <a:p>
          <a:endParaRPr lang="en-GB" dirty="0"/>
        </a:p>
      </dgm:t>
    </dgm:pt>
    <dgm:pt modelId="{841C9F82-7B71-4B4F-9A73-9871ED0A81C7}" type="parTrans" cxnId="{E5EAF4F0-1C5B-4DA4-BB7E-54838A469ECF}">
      <dgm:prSet/>
      <dgm:spPr/>
      <dgm:t>
        <a:bodyPr/>
        <a:lstStyle/>
        <a:p>
          <a:endParaRPr lang="en-US"/>
        </a:p>
      </dgm:t>
    </dgm:pt>
    <dgm:pt modelId="{763A0A26-F69A-4FE0-ADD6-743D3851A081}" type="sibTrans" cxnId="{E5EAF4F0-1C5B-4DA4-BB7E-54838A469ECF}">
      <dgm:prSet/>
      <dgm:spPr/>
      <dgm:t>
        <a:bodyPr/>
        <a:lstStyle/>
        <a:p>
          <a:endParaRPr lang="en-US"/>
        </a:p>
      </dgm:t>
    </dgm:pt>
    <dgm:pt modelId="{D82FCF1E-A193-42D0-A273-C4FFBDE67943}">
      <dgm:prSet/>
      <dgm:spPr/>
      <dgm:t>
        <a:bodyPr/>
        <a:lstStyle/>
        <a:p>
          <a:r>
            <a:rPr lang="en-GB" dirty="0"/>
            <a:t>Trackable</a:t>
          </a:r>
        </a:p>
      </dgm:t>
    </dgm:pt>
    <dgm:pt modelId="{3ACD5F71-07DC-4105-86CB-539414CFEADF}" type="parTrans" cxnId="{922433D3-79B2-4CD6-AA06-E7B6884C598A}">
      <dgm:prSet/>
      <dgm:spPr/>
      <dgm:t>
        <a:bodyPr/>
        <a:lstStyle/>
        <a:p>
          <a:endParaRPr lang="en-US"/>
        </a:p>
      </dgm:t>
    </dgm:pt>
    <dgm:pt modelId="{1B2E89D2-72A8-4C9D-B84A-A69FC7E9928D}" type="sibTrans" cxnId="{922433D3-79B2-4CD6-AA06-E7B6884C598A}">
      <dgm:prSet/>
      <dgm:spPr/>
      <dgm:t>
        <a:bodyPr/>
        <a:lstStyle/>
        <a:p>
          <a:endParaRPr lang="en-US"/>
        </a:p>
      </dgm:t>
    </dgm:pt>
    <dgm:pt modelId="{E6E6FF7D-55B0-4DAE-B404-711C9CA4E2CA}" type="pres">
      <dgm:prSet presAssocID="{8D095460-673F-4FE7-9ABB-7CD90CD17B0C}" presName="compositeShape" presStyleCnt="0">
        <dgm:presLayoutVars>
          <dgm:chMax val="2"/>
          <dgm:dir/>
          <dgm:resizeHandles val="exact"/>
        </dgm:presLayoutVars>
      </dgm:prSet>
      <dgm:spPr/>
    </dgm:pt>
    <dgm:pt modelId="{7DB0C108-3189-4AC8-A8A1-4C58C642888F}" type="pres">
      <dgm:prSet presAssocID="{6443461C-839F-44B3-A291-662882256343}" presName="upArrow" presStyleLbl="node1" presStyleIdx="0" presStyleCnt="2"/>
      <dgm:spPr/>
    </dgm:pt>
    <dgm:pt modelId="{7970B0B2-D8B0-40A4-B03B-B18BC0AB435C}" type="pres">
      <dgm:prSet presAssocID="{6443461C-839F-44B3-A291-662882256343}" presName="upArrowText" presStyleLbl="revTx" presStyleIdx="0" presStyleCnt="2">
        <dgm:presLayoutVars>
          <dgm:chMax val="0"/>
          <dgm:bulletEnabled val="1"/>
        </dgm:presLayoutVars>
      </dgm:prSet>
      <dgm:spPr/>
    </dgm:pt>
    <dgm:pt modelId="{16748A0D-79B9-438C-ACD6-6D3A8AF105D8}" type="pres">
      <dgm:prSet presAssocID="{D7949C97-B748-4BF8-942A-FBFB1461BA0C}" presName="downArrow" presStyleLbl="node1" presStyleIdx="1" presStyleCnt="2"/>
      <dgm:spPr/>
    </dgm:pt>
    <dgm:pt modelId="{2664BDAD-8C5F-4062-9B39-3B3C136D58B6}" type="pres">
      <dgm:prSet presAssocID="{D7949C97-B748-4BF8-942A-FBFB1461BA0C}" presName="downArrowText" presStyleLbl="revTx" presStyleIdx="1" presStyleCnt="2">
        <dgm:presLayoutVars>
          <dgm:chMax val="0"/>
          <dgm:bulletEnabled val="1"/>
        </dgm:presLayoutVars>
      </dgm:prSet>
      <dgm:spPr/>
    </dgm:pt>
  </dgm:ptLst>
  <dgm:cxnLst>
    <dgm:cxn modelId="{7E58C312-351D-4CF0-92C9-65CB104FEE6F}" type="presOf" srcId="{F7777B08-BCC9-4B7E-9A7C-C44840BEECD0}" destId="{2664BDAD-8C5F-4062-9B39-3B3C136D58B6}" srcOrd="0" destOrd="2" presId="urn:microsoft.com/office/officeart/2005/8/layout/arrow4"/>
    <dgm:cxn modelId="{8A07391D-F18B-4ED0-9A6E-AFFD05E0D044}" srcId="{8D095460-673F-4FE7-9ABB-7CD90CD17B0C}" destId="{D7949C97-B748-4BF8-942A-FBFB1461BA0C}" srcOrd="1" destOrd="0" parTransId="{396966D5-4994-4219-A5F9-A6918EBA3445}" sibTransId="{FDD54D78-FAA0-49EA-B821-61E5110288BB}"/>
    <dgm:cxn modelId="{B23B0A28-78ED-4179-8973-F369608BC22D}" type="presOf" srcId="{D82FCF1E-A193-42D0-A273-C4FFBDE67943}" destId="{7970B0B2-D8B0-40A4-B03B-B18BC0AB435C}" srcOrd="0" destOrd="2" presId="urn:microsoft.com/office/officeart/2005/8/layout/arrow4"/>
    <dgm:cxn modelId="{76158438-6754-48BA-974D-B4817F263AA2}" type="presOf" srcId="{0B89882E-50E9-4073-9713-62FE5F9714A4}" destId="{2664BDAD-8C5F-4062-9B39-3B3C136D58B6}" srcOrd="0" destOrd="1" presId="urn:microsoft.com/office/officeart/2005/8/layout/arrow4"/>
    <dgm:cxn modelId="{F1020061-CF85-4247-842D-41B8C163FDC9}" type="presOf" srcId="{8D095460-673F-4FE7-9ABB-7CD90CD17B0C}" destId="{E6E6FF7D-55B0-4DAE-B404-711C9CA4E2CA}" srcOrd="0" destOrd="0" presId="urn:microsoft.com/office/officeart/2005/8/layout/arrow4"/>
    <dgm:cxn modelId="{638CF76C-7BFB-40A4-80F9-60FE49D77382}" srcId="{D7949C97-B748-4BF8-942A-FBFB1461BA0C}" destId="{0B89882E-50E9-4073-9713-62FE5F9714A4}" srcOrd="0" destOrd="0" parTransId="{9380618E-E477-4CF0-A4F0-B9C2307733C3}" sibTransId="{51EACEC8-E898-4232-A190-C7300A1F2E52}"/>
    <dgm:cxn modelId="{6C48D84E-4DB0-4FD6-BAF3-A3990761F7DB}" type="presOf" srcId="{6443461C-839F-44B3-A291-662882256343}" destId="{7970B0B2-D8B0-40A4-B03B-B18BC0AB435C}" srcOrd="0" destOrd="0" presId="urn:microsoft.com/office/officeart/2005/8/layout/arrow4"/>
    <dgm:cxn modelId="{654F3EB7-4C4A-4455-B7F5-EC1FCAD568DE}" type="presOf" srcId="{D7949C97-B748-4BF8-942A-FBFB1461BA0C}" destId="{2664BDAD-8C5F-4062-9B39-3B3C136D58B6}" srcOrd="0" destOrd="0" presId="urn:microsoft.com/office/officeart/2005/8/layout/arrow4"/>
    <dgm:cxn modelId="{922433D3-79B2-4CD6-AA06-E7B6884C598A}" srcId="{6443461C-839F-44B3-A291-662882256343}" destId="{D82FCF1E-A193-42D0-A273-C4FFBDE67943}" srcOrd="1" destOrd="0" parTransId="{3ACD5F71-07DC-4105-86CB-539414CFEADF}" sibTransId="{1B2E89D2-72A8-4C9D-B84A-A69FC7E9928D}"/>
    <dgm:cxn modelId="{403F2FDE-F0C8-48C5-A4D2-B8306F11C67C}" srcId="{D7949C97-B748-4BF8-942A-FBFB1461BA0C}" destId="{F7777B08-BCC9-4B7E-9A7C-C44840BEECD0}" srcOrd="1" destOrd="0" parTransId="{62FD71B7-0549-4A45-8846-4B63702FCD80}" sibTransId="{1D15C474-2CBB-4558-93A5-FD1F05DCFBAE}"/>
    <dgm:cxn modelId="{E02D0FE1-2592-4BD2-9C24-A37B0D664523}" type="presOf" srcId="{382E79A6-281C-4215-9BB9-CDFF2D41877D}" destId="{7970B0B2-D8B0-40A4-B03B-B18BC0AB435C}" srcOrd="0" destOrd="1" presId="urn:microsoft.com/office/officeart/2005/8/layout/arrow4"/>
    <dgm:cxn modelId="{E5EAF4F0-1C5B-4DA4-BB7E-54838A469ECF}" srcId="{8D095460-673F-4FE7-9ABB-7CD90CD17B0C}" destId="{6443461C-839F-44B3-A291-662882256343}" srcOrd="0" destOrd="0" parTransId="{841C9F82-7B71-4B4F-9A73-9871ED0A81C7}" sibTransId="{763A0A26-F69A-4FE0-ADD6-743D3851A081}"/>
    <dgm:cxn modelId="{335000F7-A4BC-4EA9-A4C9-046639F866CF}" srcId="{6443461C-839F-44B3-A291-662882256343}" destId="{382E79A6-281C-4215-9BB9-CDFF2D41877D}" srcOrd="0" destOrd="0" parTransId="{EE79D002-4A2C-43DC-ABEC-94F01994B56B}" sibTransId="{4834B379-4C68-4BD5-BBB2-AF8D23BE3F04}"/>
    <dgm:cxn modelId="{A0ABED7C-3DAE-4AB2-9427-E1021F93B1BF}" type="presParOf" srcId="{E6E6FF7D-55B0-4DAE-B404-711C9CA4E2CA}" destId="{7DB0C108-3189-4AC8-A8A1-4C58C642888F}" srcOrd="0" destOrd="0" presId="urn:microsoft.com/office/officeart/2005/8/layout/arrow4"/>
    <dgm:cxn modelId="{A7584D9F-79D2-4BEC-A288-2E80BD6CB284}" type="presParOf" srcId="{E6E6FF7D-55B0-4DAE-B404-711C9CA4E2CA}" destId="{7970B0B2-D8B0-40A4-B03B-B18BC0AB435C}" srcOrd="1" destOrd="0" presId="urn:microsoft.com/office/officeart/2005/8/layout/arrow4"/>
    <dgm:cxn modelId="{84451798-79B9-4F37-84F1-C7066EEC3959}" type="presParOf" srcId="{E6E6FF7D-55B0-4DAE-B404-711C9CA4E2CA}" destId="{16748A0D-79B9-438C-ACD6-6D3A8AF105D8}" srcOrd="2" destOrd="0" presId="urn:microsoft.com/office/officeart/2005/8/layout/arrow4"/>
    <dgm:cxn modelId="{037EB16B-C9C9-4B3C-B2F8-029253F4063D}" type="presParOf" srcId="{E6E6FF7D-55B0-4DAE-B404-711C9CA4E2CA}" destId="{2664BDAD-8C5F-4062-9B39-3B3C136D58B6}" srcOrd="3" destOrd="0" presId="urn:microsoft.com/office/officeart/2005/8/layout/arrow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C1146CE-23DB-4425-A873-88CD7AB76476}" type="doc">
      <dgm:prSet loTypeId="urn:microsoft.com/office/officeart/2008/layout/PictureStrips" loCatId="picture" qsTypeId="urn:microsoft.com/office/officeart/2005/8/quickstyle/simple1" qsCatId="simple" csTypeId="urn:microsoft.com/office/officeart/2005/8/colors/accent1_2" csCatId="accent1" phldr="1"/>
      <dgm:spPr/>
      <dgm:t>
        <a:bodyPr/>
        <a:lstStyle/>
        <a:p>
          <a:endParaRPr lang="en-US"/>
        </a:p>
      </dgm:t>
    </dgm:pt>
    <dgm:pt modelId="{163A1D01-C6EC-4063-BC2E-66116A5C5D66}">
      <dgm:prSet/>
      <dgm:spPr/>
      <dgm:t>
        <a:bodyPr/>
        <a:lstStyle/>
        <a:p>
          <a:r>
            <a:rPr lang="en-GB"/>
            <a:t>Traffic monitoring</a:t>
          </a:r>
        </a:p>
      </dgm:t>
    </dgm:pt>
    <dgm:pt modelId="{AD61F6E7-2803-48D6-967C-BE0DA4107ABD}" type="parTrans" cxnId="{6D64E2FB-3284-4D9E-AE3A-4111D55A3A90}">
      <dgm:prSet/>
      <dgm:spPr/>
      <dgm:t>
        <a:bodyPr/>
        <a:lstStyle/>
        <a:p>
          <a:endParaRPr lang="en-US"/>
        </a:p>
      </dgm:t>
    </dgm:pt>
    <dgm:pt modelId="{2B40A0B5-FFB8-43DF-998A-B38CDFFE45D1}" type="sibTrans" cxnId="{6D64E2FB-3284-4D9E-AE3A-4111D55A3A90}">
      <dgm:prSet/>
      <dgm:spPr/>
      <dgm:t>
        <a:bodyPr/>
        <a:lstStyle/>
        <a:p>
          <a:endParaRPr lang="en-US"/>
        </a:p>
      </dgm:t>
    </dgm:pt>
    <dgm:pt modelId="{140DB12E-4F62-4A62-9738-7CCEFBA25433}">
      <dgm:prSet/>
      <dgm:spPr/>
      <dgm:t>
        <a:bodyPr/>
        <a:lstStyle/>
        <a:p>
          <a:r>
            <a:rPr lang="en-GB"/>
            <a:t>Google analytics </a:t>
          </a:r>
        </a:p>
      </dgm:t>
    </dgm:pt>
    <dgm:pt modelId="{C6441DA6-51D1-4415-A542-61720BF4E286}" type="parTrans" cxnId="{BFD9196B-B152-4067-8345-56BD060E9E0D}">
      <dgm:prSet/>
      <dgm:spPr/>
      <dgm:t>
        <a:bodyPr/>
        <a:lstStyle/>
        <a:p>
          <a:endParaRPr lang="en-US"/>
        </a:p>
      </dgm:t>
    </dgm:pt>
    <dgm:pt modelId="{22302428-8B73-4547-9202-33912BDAB77D}" type="sibTrans" cxnId="{BFD9196B-B152-4067-8345-56BD060E9E0D}">
      <dgm:prSet/>
      <dgm:spPr/>
      <dgm:t>
        <a:bodyPr/>
        <a:lstStyle/>
        <a:p>
          <a:endParaRPr lang="en-US"/>
        </a:p>
      </dgm:t>
    </dgm:pt>
    <dgm:pt modelId="{56415098-D44D-440D-ABFC-DA53E6D9FC2F}">
      <dgm:prSet/>
      <dgm:spPr/>
      <dgm:t>
        <a:bodyPr/>
        <a:lstStyle/>
        <a:p>
          <a:r>
            <a:rPr lang="en-GB" dirty="0"/>
            <a:t>Regular newsletters to subscribers</a:t>
          </a:r>
        </a:p>
      </dgm:t>
    </dgm:pt>
    <dgm:pt modelId="{3114AD53-9B24-4756-8BA7-94E186CC542C}" type="parTrans" cxnId="{BA7813AD-0A3F-48B6-917E-6024F481DE8B}">
      <dgm:prSet/>
      <dgm:spPr/>
      <dgm:t>
        <a:bodyPr/>
        <a:lstStyle/>
        <a:p>
          <a:endParaRPr lang="en-US"/>
        </a:p>
      </dgm:t>
    </dgm:pt>
    <dgm:pt modelId="{615D4993-78A3-4ED6-AC09-3409B69C306A}" type="sibTrans" cxnId="{BA7813AD-0A3F-48B6-917E-6024F481DE8B}">
      <dgm:prSet/>
      <dgm:spPr/>
      <dgm:t>
        <a:bodyPr/>
        <a:lstStyle/>
        <a:p>
          <a:endParaRPr lang="en-US"/>
        </a:p>
      </dgm:t>
    </dgm:pt>
    <dgm:pt modelId="{71852287-24B1-4694-AD89-35035C265B42}">
      <dgm:prSet/>
      <dgm:spPr/>
      <dgm:t>
        <a:bodyPr/>
        <a:lstStyle/>
        <a:p>
          <a:r>
            <a:rPr lang="en-GB"/>
            <a:t>Surveys </a:t>
          </a:r>
        </a:p>
      </dgm:t>
    </dgm:pt>
    <dgm:pt modelId="{FF5C8EA5-DB9F-41D7-845F-2859D85EFDDD}" type="parTrans" cxnId="{7D710DE1-7202-4F91-B9C5-34A496DB8873}">
      <dgm:prSet/>
      <dgm:spPr/>
      <dgm:t>
        <a:bodyPr/>
        <a:lstStyle/>
        <a:p>
          <a:endParaRPr lang="en-US"/>
        </a:p>
      </dgm:t>
    </dgm:pt>
    <dgm:pt modelId="{E63D9A9B-C1C0-43D0-B730-332DBCAD31CF}" type="sibTrans" cxnId="{7D710DE1-7202-4F91-B9C5-34A496DB8873}">
      <dgm:prSet/>
      <dgm:spPr/>
      <dgm:t>
        <a:bodyPr/>
        <a:lstStyle/>
        <a:p>
          <a:endParaRPr lang="en-US"/>
        </a:p>
      </dgm:t>
    </dgm:pt>
    <dgm:pt modelId="{5341E2C5-38AD-4C93-AE8E-7A4F931D09F2}">
      <dgm:prSet/>
      <dgm:spPr/>
      <dgm:t>
        <a:bodyPr/>
        <a:lstStyle/>
        <a:p>
          <a:r>
            <a:rPr lang="en-GB"/>
            <a:t>Communication with national partners</a:t>
          </a:r>
        </a:p>
      </dgm:t>
    </dgm:pt>
    <dgm:pt modelId="{5FEFC1FA-329B-489E-B7DF-139B61B54205}" type="parTrans" cxnId="{9C4521B9-1819-4D11-AC7D-9363CC013BEA}">
      <dgm:prSet/>
      <dgm:spPr/>
      <dgm:t>
        <a:bodyPr/>
        <a:lstStyle/>
        <a:p>
          <a:endParaRPr lang="en-US"/>
        </a:p>
      </dgm:t>
    </dgm:pt>
    <dgm:pt modelId="{ABA763F4-9D7F-436B-8B72-23C8A1259586}" type="sibTrans" cxnId="{9C4521B9-1819-4D11-AC7D-9363CC013BEA}">
      <dgm:prSet/>
      <dgm:spPr/>
      <dgm:t>
        <a:bodyPr/>
        <a:lstStyle/>
        <a:p>
          <a:endParaRPr lang="en-US"/>
        </a:p>
      </dgm:t>
    </dgm:pt>
    <dgm:pt modelId="{5CED6559-AFD6-4743-8229-5D07E258A1FB}" type="pres">
      <dgm:prSet presAssocID="{CC1146CE-23DB-4425-A873-88CD7AB76476}" presName="Name0" presStyleCnt="0">
        <dgm:presLayoutVars>
          <dgm:dir/>
          <dgm:resizeHandles val="exact"/>
        </dgm:presLayoutVars>
      </dgm:prSet>
      <dgm:spPr/>
    </dgm:pt>
    <dgm:pt modelId="{1EA0DB0B-B614-455B-8B12-6FF8EA5D8828}" type="pres">
      <dgm:prSet presAssocID="{163A1D01-C6EC-4063-BC2E-66116A5C5D66}" presName="composite" presStyleCnt="0"/>
      <dgm:spPr/>
    </dgm:pt>
    <dgm:pt modelId="{4BC16902-EBFD-479C-BC4B-77CED1DDCFFE}" type="pres">
      <dgm:prSet presAssocID="{163A1D01-C6EC-4063-BC2E-66116A5C5D66}" presName="rect1" presStyleLbl="trAlignAcc1" presStyleIdx="0" presStyleCnt="4">
        <dgm:presLayoutVars>
          <dgm:bulletEnabled val="1"/>
        </dgm:presLayoutVars>
      </dgm:prSet>
      <dgm:spPr/>
    </dgm:pt>
    <dgm:pt modelId="{995F6B27-CE16-4951-913A-E2D7A4B77927}" type="pres">
      <dgm:prSet presAssocID="{163A1D01-C6EC-4063-BC2E-66116A5C5D66}" presName="rect2" presStyleLbl="fgImgPlace1" presStyleIdx="0" presStyleCnt="4"/>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17000" r="-17000"/>
          </a:stretch>
        </a:blipFill>
      </dgm:spPr>
    </dgm:pt>
    <dgm:pt modelId="{10B00136-D331-4388-B1B9-952C5A785EEC}" type="pres">
      <dgm:prSet presAssocID="{2B40A0B5-FFB8-43DF-998A-B38CDFFE45D1}" presName="sibTrans" presStyleCnt="0"/>
      <dgm:spPr/>
    </dgm:pt>
    <dgm:pt modelId="{C0B7F4E0-CFC6-4948-876B-3425C0C143D8}" type="pres">
      <dgm:prSet presAssocID="{56415098-D44D-440D-ABFC-DA53E6D9FC2F}" presName="composite" presStyleCnt="0"/>
      <dgm:spPr/>
    </dgm:pt>
    <dgm:pt modelId="{89FF2E74-8CB2-4401-924D-424EAEEE4418}" type="pres">
      <dgm:prSet presAssocID="{56415098-D44D-440D-ABFC-DA53E6D9FC2F}" presName="rect1" presStyleLbl="trAlignAcc1" presStyleIdx="1" presStyleCnt="4">
        <dgm:presLayoutVars>
          <dgm:bulletEnabled val="1"/>
        </dgm:presLayoutVars>
      </dgm:prSet>
      <dgm:spPr/>
    </dgm:pt>
    <dgm:pt modelId="{3C47A320-7646-46C6-8FAD-237D4824B78E}" type="pres">
      <dgm:prSet presAssocID="{56415098-D44D-440D-ABFC-DA53E6D9FC2F}" presName="rect2" presStyleLbl="fgImgPlace1" presStyleIdx="1" presStyleCnt="4"/>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l="-63000" r="-63000"/>
          </a:stretch>
        </a:blipFill>
      </dgm:spPr>
    </dgm:pt>
    <dgm:pt modelId="{9C649F9B-B845-4A85-A87C-ADB240962924}" type="pres">
      <dgm:prSet presAssocID="{615D4993-78A3-4ED6-AC09-3409B69C306A}" presName="sibTrans" presStyleCnt="0"/>
      <dgm:spPr/>
    </dgm:pt>
    <dgm:pt modelId="{E9BBA869-DC4C-435F-B572-0B640ACEF9C2}" type="pres">
      <dgm:prSet presAssocID="{71852287-24B1-4694-AD89-35035C265B42}" presName="composite" presStyleCnt="0"/>
      <dgm:spPr/>
    </dgm:pt>
    <dgm:pt modelId="{EBDF7C29-945D-4AFE-B676-2D6149ADA736}" type="pres">
      <dgm:prSet presAssocID="{71852287-24B1-4694-AD89-35035C265B42}" presName="rect1" presStyleLbl="trAlignAcc1" presStyleIdx="2" presStyleCnt="4">
        <dgm:presLayoutVars>
          <dgm:bulletEnabled val="1"/>
        </dgm:presLayoutVars>
      </dgm:prSet>
      <dgm:spPr/>
    </dgm:pt>
    <dgm:pt modelId="{4303E6AB-D46E-4441-87F6-B151F460386C}" type="pres">
      <dgm:prSet presAssocID="{71852287-24B1-4694-AD89-35035C265B42}" presName="rect2" presStyleLbl="fgImgPlace1" presStyleIdx="2" presStyleCnt="4"/>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l="-63000" r="-63000"/>
          </a:stretch>
        </a:blipFill>
      </dgm:spPr>
    </dgm:pt>
    <dgm:pt modelId="{328ED98B-698F-4F02-B145-3B773F3C1D6D}" type="pres">
      <dgm:prSet presAssocID="{E63D9A9B-C1C0-43D0-B730-332DBCAD31CF}" presName="sibTrans" presStyleCnt="0"/>
      <dgm:spPr/>
    </dgm:pt>
    <dgm:pt modelId="{D575083A-FE23-481B-BD79-A7624281207E}" type="pres">
      <dgm:prSet presAssocID="{5341E2C5-38AD-4C93-AE8E-7A4F931D09F2}" presName="composite" presStyleCnt="0"/>
      <dgm:spPr/>
    </dgm:pt>
    <dgm:pt modelId="{9533C268-AB1B-44F5-82E4-2B2ECCE4DB9A}" type="pres">
      <dgm:prSet presAssocID="{5341E2C5-38AD-4C93-AE8E-7A4F931D09F2}" presName="rect1" presStyleLbl="trAlignAcc1" presStyleIdx="3" presStyleCnt="4">
        <dgm:presLayoutVars>
          <dgm:bulletEnabled val="1"/>
        </dgm:presLayoutVars>
      </dgm:prSet>
      <dgm:spPr/>
    </dgm:pt>
    <dgm:pt modelId="{670A8C76-0626-438F-9D08-EADDA35B6750}" type="pres">
      <dgm:prSet presAssocID="{5341E2C5-38AD-4C93-AE8E-7A4F931D09F2}" presName="rect2" presStyleLbl="fgImgPlace1" presStyleIdx="3" presStyleCnt="4"/>
      <dgm:spPr>
        <a:blipFill>
          <a:blip xmlns:r="http://schemas.openxmlformats.org/officeDocument/2006/relationships" r:embed="rId4" cstate="print">
            <a:extLst>
              <a:ext uri="{28A0092B-C50C-407E-A947-70E740481C1C}">
                <a14:useLocalDpi xmlns:a14="http://schemas.microsoft.com/office/drawing/2010/main" val="0"/>
              </a:ext>
            </a:extLst>
          </a:blip>
          <a:srcRect/>
          <a:stretch>
            <a:fillRect l="-63000" r="-63000"/>
          </a:stretch>
        </a:blipFill>
      </dgm:spPr>
    </dgm:pt>
  </dgm:ptLst>
  <dgm:cxnLst>
    <dgm:cxn modelId="{3020044B-2868-4EA2-A258-6BFFB781AF90}" type="presOf" srcId="{56415098-D44D-440D-ABFC-DA53E6D9FC2F}" destId="{89FF2E74-8CB2-4401-924D-424EAEEE4418}" srcOrd="0" destOrd="0" presId="urn:microsoft.com/office/officeart/2008/layout/PictureStrips"/>
    <dgm:cxn modelId="{BFD9196B-B152-4067-8345-56BD060E9E0D}" srcId="{163A1D01-C6EC-4063-BC2E-66116A5C5D66}" destId="{140DB12E-4F62-4A62-9738-7CCEFBA25433}" srcOrd="0" destOrd="0" parTransId="{C6441DA6-51D1-4415-A542-61720BF4E286}" sibTransId="{22302428-8B73-4547-9202-33912BDAB77D}"/>
    <dgm:cxn modelId="{5073CA54-2923-472C-9AEE-442A710716B4}" type="presOf" srcId="{140DB12E-4F62-4A62-9738-7CCEFBA25433}" destId="{4BC16902-EBFD-479C-BC4B-77CED1DDCFFE}" srcOrd="0" destOrd="1" presId="urn:microsoft.com/office/officeart/2008/layout/PictureStrips"/>
    <dgm:cxn modelId="{C4D16957-A394-4831-8DA2-01629115797E}" type="presOf" srcId="{CC1146CE-23DB-4425-A873-88CD7AB76476}" destId="{5CED6559-AFD6-4743-8229-5D07E258A1FB}" srcOrd="0" destOrd="0" presId="urn:microsoft.com/office/officeart/2008/layout/PictureStrips"/>
    <dgm:cxn modelId="{7C92C2A1-682B-496D-8C8E-0ACD46CED993}" type="presOf" srcId="{5341E2C5-38AD-4C93-AE8E-7A4F931D09F2}" destId="{9533C268-AB1B-44F5-82E4-2B2ECCE4DB9A}" srcOrd="0" destOrd="0" presId="urn:microsoft.com/office/officeart/2008/layout/PictureStrips"/>
    <dgm:cxn modelId="{901352A9-8994-4B66-B2F0-4ED5ABF403FB}" type="presOf" srcId="{71852287-24B1-4694-AD89-35035C265B42}" destId="{EBDF7C29-945D-4AFE-B676-2D6149ADA736}" srcOrd="0" destOrd="0" presId="urn:microsoft.com/office/officeart/2008/layout/PictureStrips"/>
    <dgm:cxn modelId="{BA7813AD-0A3F-48B6-917E-6024F481DE8B}" srcId="{CC1146CE-23DB-4425-A873-88CD7AB76476}" destId="{56415098-D44D-440D-ABFC-DA53E6D9FC2F}" srcOrd="1" destOrd="0" parTransId="{3114AD53-9B24-4756-8BA7-94E186CC542C}" sibTransId="{615D4993-78A3-4ED6-AC09-3409B69C306A}"/>
    <dgm:cxn modelId="{9C4521B9-1819-4D11-AC7D-9363CC013BEA}" srcId="{CC1146CE-23DB-4425-A873-88CD7AB76476}" destId="{5341E2C5-38AD-4C93-AE8E-7A4F931D09F2}" srcOrd="3" destOrd="0" parTransId="{5FEFC1FA-329B-489E-B7DF-139B61B54205}" sibTransId="{ABA763F4-9D7F-436B-8B72-23C8A1259586}"/>
    <dgm:cxn modelId="{7D710DE1-7202-4F91-B9C5-34A496DB8873}" srcId="{CC1146CE-23DB-4425-A873-88CD7AB76476}" destId="{71852287-24B1-4694-AD89-35035C265B42}" srcOrd="2" destOrd="0" parTransId="{FF5C8EA5-DB9F-41D7-845F-2859D85EFDDD}" sibTransId="{E63D9A9B-C1C0-43D0-B730-332DBCAD31CF}"/>
    <dgm:cxn modelId="{5637E9F7-17F1-41B9-A8E6-D22C8D7626CC}" type="presOf" srcId="{163A1D01-C6EC-4063-BC2E-66116A5C5D66}" destId="{4BC16902-EBFD-479C-BC4B-77CED1DDCFFE}" srcOrd="0" destOrd="0" presId="urn:microsoft.com/office/officeart/2008/layout/PictureStrips"/>
    <dgm:cxn modelId="{6D64E2FB-3284-4D9E-AE3A-4111D55A3A90}" srcId="{CC1146CE-23DB-4425-A873-88CD7AB76476}" destId="{163A1D01-C6EC-4063-BC2E-66116A5C5D66}" srcOrd="0" destOrd="0" parTransId="{AD61F6E7-2803-48D6-967C-BE0DA4107ABD}" sibTransId="{2B40A0B5-FFB8-43DF-998A-B38CDFFE45D1}"/>
    <dgm:cxn modelId="{70CB30D1-C835-471A-8056-7B4070FC2B66}" type="presParOf" srcId="{5CED6559-AFD6-4743-8229-5D07E258A1FB}" destId="{1EA0DB0B-B614-455B-8B12-6FF8EA5D8828}" srcOrd="0" destOrd="0" presId="urn:microsoft.com/office/officeart/2008/layout/PictureStrips"/>
    <dgm:cxn modelId="{E80BC16E-92E3-4631-97DB-C6E663E07B92}" type="presParOf" srcId="{1EA0DB0B-B614-455B-8B12-6FF8EA5D8828}" destId="{4BC16902-EBFD-479C-BC4B-77CED1DDCFFE}" srcOrd="0" destOrd="0" presId="urn:microsoft.com/office/officeart/2008/layout/PictureStrips"/>
    <dgm:cxn modelId="{80533ED4-FBAC-470D-9D83-B30D3B11B5DD}" type="presParOf" srcId="{1EA0DB0B-B614-455B-8B12-6FF8EA5D8828}" destId="{995F6B27-CE16-4951-913A-E2D7A4B77927}" srcOrd="1" destOrd="0" presId="urn:microsoft.com/office/officeart/2008/layout/PictureStrips"/>
    <dgm:cxn modelId="{6160FC22-BF72-4CFC-91B3-37B277A3037D}" type="presParOf" srcId="{5CED6559-AFD6-4743-8229-5D07E258A1FB}" destId="{10B00136-D331-4388-B1B9-952C5A785EEC}" srcOrd="1" destOrd="0" presId="urn:microsoft.com/office/officeart/2008/layout/PictureStrips"/>
    <dgm:cxn modelId="{592AF743-1DA8-49D2-B0FC-DA56CE195780}" type="presParOf" srcId="{5CED6559-AFD6-4743-8229-5D07E258A1FB}" destId="{C0B7F4E0-CFC6-4948-876B-3425C0C143D8}" srcOrd="2" destOrd="0" presId="urn:microsoft.com/office/officeart/2008/layout/PictureStrips"/>
    <dgm:cxn modelId="{A67209D5-23ED-424E-92F2-2B548A101B03}" type="presParOf" srcId="{C0B7F4E0-CFC6-4948-876B-3425C0C143D8}" destId="{89FF2E74-8CB2-4401-924D-424EAEEE4418}" srcOrd="0" destOrd="0" presId="urn:microsoft.com/office/officeart/2008/layout/PictureStrips"/>
    <dgm:cxn modelId="{861126B2-8137-40BE-88D1-9917F4D39B67}" type="presParOf" srcId="{C0B7F4E0-CFC6-4948-876B-3425C0C143D8}" destId="{3C47A320-7646-46C6-8FAD-237D4824B78E}" srcOrd="1" destOrd="0" presId="urn:microsoft.com/office/officeart/2008/layout/PictureStrips"/>
    <dgm:cxn modelId="{B579DB41-8D98-48E1-8BC9-7A6DC5AFA23A}" type="presParOf" srcId="{5CED6559-AFD6-4743-8229-5D07E258A1FB}" destId="{9C649F9B-B845-4A85-A87C-ADB240962924}" srcOrd="3" destOrd="0" presId="urn:microsoft.com/office/officeart/2008/layout/PictureStrips"/>
    <dgm:cxn modelId="{140CFBB3-3767-4CCA-A91C-3FE35310BF98}" type="presParOf" srcId="{5CED6559-AFD6-4743-8229-5D07E258A1FB}" destId="{E9BBA869-DC4C-435F-B572-0B640ACEF9C2}" srcOrd="4" destOrd="0" presId="urn:microsoft.com/office/officeart/2008/layout/PictureStrips"/>
    <dgm:cxn modelId="{A9765B76-B8AF-42A5-AAE8-AD7FA8867F67}" type="presParOf" srcId="{E9BBA869-DC4C-435F-B572-0B640ACEF9C2}" destId="{EBDF7C29-945D-4AFE-B676-2D6149ADA736}" srcOrd="0" destOrd="0" presId="urn:microsoft.com/office/officeart/2008/layout/PictureStrips"/>
    <dgm:cxn modelId="{6CF554E0-17EC-4A1E-8303-748D6C5BD57F}" type="presParOf" srcId="{E9BBA869-DC4C-435F-B572-0B640ACEF9C2}" destId="{4303E6AB-D46E-4441-87F6-B151F460386C}" srcOrd="1" destOrd="0" presId="urn:microsoft.com/office/officeart/2008/layout/PictureStrips"/>
    <dgm:cxn modelId="{CDB356EA-52F8-4582-8182-9318C4914D90}" type="presParOf" srcId="{5CED6559-AFD6-4743-8229-5D07E258A1FB}" destId="{328ED98B-698F-4F02-B145-3B773F3C1D6D}" srcOrd="5" destOrd="0" presId="urn:microsoft.com/office/officeart/2008/layout/PictureStrips"/>
    <dgm:cxn modelId="{2360301F-3A42-45C9-BD7A-4321876E2CB6}" type="presParOf" srcId="{5CED6559-AFD6-4743-8229-5D07E258A1FB}" destId="{D575083A-FE23-481B-BD79-A7624281207E}" srcOrd="6" destOrd="0" presId="urn:microsoft.com/office/officeart/2008/layout/PictureStrips"/>
    <dgm:cxn modelId="{2D4E61FB-0870-48E2-BC6E-3F70FB7DBCBE}" type="presParOf" srcId="{D575083A-FE23-481B-BD79-A7624281207E}" destId="{9533C268-AB1B-44F5-82E4-2B2ECCE4DB9A}" srcOrd="0" destOrd="0" presId="urn:microsoft.com/office/officeart/2008/layout/PictureStrips"/>
    <dgm:cxn modelId="{DEC6E1AB-117D-41EF-82EB-F32DCEEB017C}" type="presParOf" srcId="{D575083A-FE23-481B-BD79-A7624281207E}" destId="{670A8C76-0626-438F-9D08-EADDA35B6750}" srcOrd="1" destOrd="0" presId="urn:microsoft.com/office/officeart/2008/layout/PictureStrip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1117C32A-E452-4A97-A0BF-276790CB3531}" type="doc">
      <dgm:prSet loTypeId="urn:microsoft.com/office/officeart/2011/layout/HexagonRadial" loCatId="officeonline" qsTypeId="urn:microsoft.com/office/officeart/2005/8/quickstyle/simple1" qsCatId="simple" csTypeId="urn:microsoft.com/office/officeart/2005/8/colors/accent2_4" csCatId="accent2" phldr="1"/>
      <dgm:spPr/>
      <dgm:t>
        <a:bodyPr/>
        <a:lstStyle/>
        <a:p>
          <a:endParaRPr lang="en-US"/>
        </a:p>
      </dgm:t>
    </dgm:pt>
    <dgm:pt modelId="{A850C882-98A1-4D75-A15F-C9C7DA2130CA}">
      <dgm:prSet/>
      <dgm:spPr/>
      <dgm:t>
        <a:bodyPr/>
        <a:lstStyle/>
        <a:p>
          <a:r>
            <a:rPr lang="en-GB"/>
            <a:t>Collaboration</a:t>
          </a:r>
        </a:p>
      </dgm:t>
    </dgm:pt>
    <dgm:pt modelId="{4F08FE96-1BED-471E-8FFB-D6D86BBF984B}" type="parTrans" cxnId="{AF3A5380-34C1-4E41-B7F4-510B4701CD01}">
      <dgm:prSet/>
      <dgm:spPr/>
      <dgm:t>
        <a:bodyPr/>
        <a:lstStyle/>
        <a:p>
          <a:endParaRPr lang="en-US"/>
        </a:p>
      </dgm:t>
    </dgm:pt>
    <dgm:pt modelId="{641A6F1C-B794-4F0C-A558-857FD1AC8775}" type="sibTrans" cxnId="{AF3A5380-34C1-4E41-B7F4-510B4701CD01}">
      <dgm:prSet/>
      <dgm:spPr/>
      <dgm:t>
        <a:bodyPr/>
        <a:lstStyle/>
        <a:p>
          <a:endParaRPr lang="en-US"/>
        </a:p>
      </dgm:t>
    </dgm:pt>
    <dgm:pt modelId="{B7192D5D-FFF7-41D0-A19B-4FB5588D759F}">
      <dgm:prSet/>
      <dgm:spPr/>
      <dgm:t>
        <a:bodyPr/>
        <a:lstStyle/>
        <a:p>
          <a:r>
            <a:rPr lang="en-GB"/>
            <a:t>Multi-stakeholder ownership</a:t>
          </a:r>
        </a:p>
      </dgm:t>
    </dgm:pt>
    <dgm:pt modelId="{01028767-F5A6-47C2-8DF5-ED7B88D08214}" type="parTrans" cxnId="{BCEB7BFE-E9F3-49DE-B995-63D655CA68DE}">
      <dgm:prSet/>
      <dgm:spPr/>
      <dgm:t>
        <a:bodyPr/>
        <a:lstStyle/>
        <a:p>
          <a:endParaRPr lang="en-US"/>
        </a:p>
      </dgm:t>
    </dgm:pt>
    <dgm:pt modelId="{2111B5D7-288B-4BF9-81A8-BEE17E41D34A}" type="sibTrans" cxnId="{BCEB7BFE-E9F3-49DE-B995-63D655CA68DE}">
      <dgm:prSet/>
      <dgm:spPr/>
      <dgm:t>
        <a:bodyPr/>
        <a:lstStyle/>
        <a:p>
          <a:endParaRPr lang="en-US"/>
        </a:p>
      </dgm:t>
    </dgm:pt>
    <dgm:pt modelId="{E33EDF21-D5FD-4BA8-B68C-FAB89E7E2AA2}">
      <dgm:prSet/>
      <dgm:spPr/>
      <dgm:t>
        <a:bodyPr/>
        <a:lstStyle/>
        <a:p>
          <a:r>
            <a:rPr lang="en-GB"/>
            <a:t>Distributed workload</a:t>
          </a:r>
        </a:p>
      </dgm:t>
    </dgm:pt>
    <dgm:pt modelId="{814872B3-6AF6-40E4-9153-6AE47824CE4C}" type="parTrans" cxnId="{25C1DD3C-FB21-4C04-BBB7-698DDF24A2B9}">
      <dgm:prSet/>
      <dgm:spPr/>
      <dgm:t>
        <a:bodyPr/>
        <a:lstStyle/>
        <a:p>
          <a:endParaRPr lang="en-US"/>
        </a:p>
      </dgm:t>
    </dgm:pt>
    <dgm:pt modelId="{DC212224-81F6-49B2-A8BD-B3D09876EFC1}" type="sibTrans" cxnId="{25C1DD3C-FB21-4C04-BBB7-698DDF24A2B9}">
      <dgm:prSet/>
      <dgm:spPr/>
      <dgm:t>
        <a:bodyPr/>
        <a:lstStyle/>
        <a:p>
          <a:endParaRPr lang="en-US"/>
        </a:p>
      </dgm:t>
    </dgm:pt>
    <dgm:pt modelId="{BD56C46A-835A-4F40-92D1-CC0B30D4FF81}">
      <dgm:prSet/>
      <dgm:spPr/>
      <dgm:t>
        <a:bodyPr/>
        <a:lstStyle/>
        <a:p>
          <a:r>
            <a:rPr lang="en-GB"/>
            <a:t>Appropriate tools</a:t>
          </a:r>
        </a:p>
      </dgm:t>
    </dgm:pt>
    <dgm:pt modelId="{E63C03E1-D5EB-49DF-BEF6-8B1F43D24E35}" type="parTrans" cxnId="{D7D9E840-B737-4965-8B84-C2BC451E854B}">
      <dgm:prSet/>
      <dgm:spPr/>
      <dgm:t>
        <a:bodyPr/>
        <a:lstStyle/>
        <a:p>
          <a:endParaRPr lang="en-US"/>
        </a:p>
      </dgm:t>
    </dgm:pt>
    <dgm:pt modelId="{7A2FD38C-6763-4746-91B1-DE097CC67CFF}" type="sibTrans" cxnId="{D7D9E840-B737-4965-8B84-C2BC451E854B}">
      <dgm:prSet/>
      <dgm:spPr/>
      <dgm:t>
        <a:bodyPr/>
        <a:lstStyle/>
        <a:p>
          <a:endParaRPr lang="en-US"/>
        </a:p>
      </dgm:t>
    </dgm:pt>
    <dgm:pt modelId="{B5D069E9-E2CE-441F-89A0-2725B6D39D74}" type="pres">
      <dgm:prSet presAssocID="{1117C32A-E452-4A97-A0BF-276790CB3531}" presName="Name0" presStyleCnt="0">
        <dgm:presLayoutVars>
          <dgm:chMax val="1"/>
          <dgm:chPref val="1"/>
          <dgm:dir/>
          <dgm:animOne val="branch"/>
          <dgm:animLvl val="lvl"/>
        </dgm:presLayoutVars>
      </dgm:prSet>
      <dgm:spPr/>
    </dgm:pt>
    <dgm:pt modelId="{337FF7D3-7BE5-4A61-9389-687082DD17BC}" type="pres">
      <dgm:prSet presAssocID="{A850C882-98A1-4D75-A15F-C9C7DA2130CA}" presName="Parent" presStyleLbl="node0" presStyleIdx="0" presStyleCnt="1">
        <dgm:presLayoutVars>
          <dgm:chMax val="6"/>
          <dgm:chPref val="6"/>
        </dgm:presLayoutVars>
      </dgm:prSet>
      <dgm:spPr/>
    </dgm:pt>
    <dgm:pt modelId="{6129B850-9A3F-4756-868E-D3DA1310EB1F}" type="pres">
      <dgm:prSet presAssocID="{B7192D5D-FFF7-41D0-A19B-4FB5588D759F}" presName="Accent1" presStyleCnt="0"/>
      <dgm:spPr/>
    </dgm:pt>
    <dgm:pt modelId="{C51BFED4-0960-4BD7-84D2-667FB9D117A0}" type="pres">
      <dgm:prSet presAssocID="{B7192D5D-FFF7-41D0-A19B-4FB5588D759F}" presName="Accent" presStyleLbl="bgShp" presStyleIdx="0" presStyleCnt="3"/>
      <dgm:spPr/>
    </dgm:pt>
    <dgm:pt modelId="{08075625-E614-49F2-AEB8-C90C40D701E3}" type="pres">
      <dgm:prSet presAssocID="{B7192D5D-FFF7-41D0-A19B-4FB5588D759F}" presName="Child1" presStyleLbl="node1" presStyleIdx="0" presStyleCnt="3">
        <dgm:presLayoutVars>
          <dgm:chMax val="0"/>
          <dgm:chPref val="0"/>
          <dgm:bulletEnabled val="1"/>
        </dgm:presLayoutVars>
      </dgm:prSet>
      <dgm:spPr/>
    </dgm:pt>
    <dgm:pt modelId="{BB13F474-57F2-4A4C-8F54-1280DE7DAC9C}" type="pres">
      <dgm:prSet presAssocID="{E33EDF21-D5FD-4BA8-B68C-FAB89E7E2AA2}" presName="Accent2" presStyleCnt="0"/>
      <dgm:spPr/>
    </dgm:pt>
    <dgm:pt modelId="{953917BD-AEBB-4ED7-8C68-4A8136658C2A}" type="pres">
      <dgm:prSet presAssocID="{E33EDF21-D5FD-4BA8-B68C-FAB89E7E2AA2}" presName="Accent" presStyleLbl="bgShp" presStyleIdx="1" presStyleCnt="3"/>
      <dgm:spPr/>
    </dgm:pt>
    <dgm:pt modelId="{A75C516A-0FD6-4886-9721-653B0AFF812B}" type="pres">
      <dgm:prSet presAssocID="{E33EDF21-D5FD-4BA8-B68C-FAB89E7E2AA2}" presName="Child2" presStyleLbl="node1" presStyleIdx="1" presStyleCnt="3">
        <dgm:presLayoutVars>
          <dgm:chMax val="0"/>
          <dgm:chPref val="0"/>
          <dgm:bulletEnabled val="1"/>
        </dgm:presLayoutVars>
      </dgm:prSet>
      <dgm:spPr/>
    </dgm:pt>
    <dgm:pt modelId="{4D21807E-5770-4271-96A7-DDC135B5865B}" type="pres">
      <dgm:prSet presAssocID="{BD56C46A-835A-4F40-92D1-CC0B30D4FF81}" presName="Accent3" presStyleCnt="0"/>
      <dgm:spPr/>
    </dgm:pt>
    <dgm:pt modelId="{B55D3155-F480-4416-8DF3-9F6F4FB940F1}" type="pres">
      <dgm:prSet presAssocID="{BD56C46A-835A-4F40-92D1-CC0B30D4FF81}" presName="Accent" presStyleLbl="bgShp" presStyleIdx="2" presStyleCnt="3"/>
      <dgm:spPr/>
    </dgm:pt>
    <dgm:pt modelId="{3AB7D74C-268B-4A52-B675-33365EB6221E}" type="pres">
      <dgm:prSet presAssocID="{BD56C46A-835A-4F40-92D1-CC0B30D4FF81}" presName="Child3" presStyleLbl="node1" presStyleIdx="2" presStyleCnt="3">
        <dgm:presLayoutVars>
          <dgm:chMax val="0"/>
          <dgm:chPref val="0"/>
          <dgm:bulletEnabled val="1"/>
        </dgm:presLayoutVars>
      </dgm:prSet>
      <dgm:spPr/>
    </dgm:pt>
  </dgm:ptLst>
  <dgm:cxnLst>
    <dgm:cxn modelId="{BFB81A38-4A85-43F8-BA2F-2564B6431498}" type="presOf" srcId="{1117C32A-E452-4A97-A0BF-276790CB3531}" destId="{B5D069E9-E2CE-441F-89A0-2725B6D39D74}" srcOrd="0" destOrd="0" presId="urn:microsoft.com/office/officeart/2011/layout/HexagonRadial"/>
    <dgm:cxn modelId="{25C1DD3C-FB21-4C04-BBB7-698DDF24A2B9}" srcId="{A850C882-98A1-4D75-A15F-C9C7DA2130CA}" destId="{E33EDF21-D5FD-4BA8-B68C-FAB89E7E2AA2}" srcOrd="1" destOrd="0" parTransId="{814872B3-6AF6-40E4-9153-6AE47824CE4C}" sibTransId="{DC212224-81F6-49B2-A8BD-B3D09876EFC1}"/>
    <dgm:cxn modelId="{D7D9E840-B737-4965-8B84-C2BC451E854B}" srcId="{A850C882-98A1-4D75-A15F-C9C7DA2130CA}" destId="{BD56C46A-835A-4F40-92D1-CC0B30D4FF81}" srcOrd="2" destOrd="0" parTransId="{E63C03E1-D5EB-49DF-BEF6-8B1F43D24E35}" sibTransId="{7A2FD38C-6763-4746-91B1-DE097CC67CFF}"/>
    <dgm:cxn modelId="{0F27D454-56D6-4562-AAA7-BF3CE851C508}" type="presOf" srcId="{B7192D5D-FFF7-41D0-A19B-4FB5588D759F}" destId="{08075625-E614-49F2-AEB8-C90C40D701E3}" srcOrd="0" destOrd="0" presId="urn:microsoft.com/office/officeart/2011/layout/HexagonRadial"/>
    <dgm:cxn modelId="{AF3A5380-34C1-4E41-B7F4-510B4701CD01}" srcId="{1117C32A-E452-4A97-A0BF-276790CB3531}" destId="{A850C882-98A1-4D75-A15F-C9C7DA2130CA}" srcOrd="0" destOrd="0" parTransId="{4F08FE96-1BED-471E-8FFB-D6D86BBF984B}" sibTransId="{641A6F1C-B794-4F0C-A558-857FD1AC8775}"/>
    <dgm:cxn modelId="{B76C598C-EEC4-418C-B3CC-A0FE391FBB72}" type="presOf" srcId="{BD56C46A-835A-4F40-92D1-CC0B30D4FF81}" destId="{3AB7D74C-268B-4A52-B675-33365EB6221E}" srcOrd="0" destOrd="0" presId="urn:microsoft.com/office/officeart/2011/layout/HexagonRadial"/>
    <dgm:cxn modelId="{470EDBC3-A406-4783-86FA-65582640F831}" type="presOf" srcId="{A850C882-98A1-4D75-A15F-C9C7DA2130CA}" destId="{337FF7D3-7BE5-4A61-9389-687082DD17BC}" srcOrd="0" destOrd="0" presId="urn:microsoft.com/office/officeart/2011/layout/HexagonRadial"/>
    <dgm:cxn modelId="{7DA705ED-289C-42B8-B6F4-C40A649CBC9F}" type="presOf" srcId="{E33EDF21-D5FD-4BA8-B68C-FAB89E7E2AA2}" destId="{A75C516A-0FD6-4886-9721-653B0AFF812B}" srcOrd="0" destOrd="0" presId="urn:microsoft.com/office/officeart/2011/layout/HexagonRadial"/>
    <dgm:cxn modelId="{BCEB7BFE-E9F3-49DE-B995-63D655CA68DE}" srcId="{A850C882-98A1-4D75-A15F-C9C7DA2130CA}" destId="{B7192D5D-FFF7-41D0-A19B-4FB5588D759F}" srcOrd="0" destOrd="0" parTransId="{01028767-F5A6-47C2-8DF5-ED7B88D08214}" sibTransId="{2111B5D7-288B-4BF9-81A8-BEE17E41D34A}"/>
    <dgm:cxn modelId="{EDEDECF6-F025-4CA8-89D8-64826E7782B7}" type="presParOf" srcId="{B5D069E9-E2CE-441F-89A0-2725B6D39D74}" destId="{337FF7D3-7BE5-4A61-9389-687082DD17BC}" srcOrd="0" destOrd="0" presId="urn:microsoft.com/office/officeart/2011/layout/HexagonRadial"/>
    <dgm:cxn modelId="{F799096E-E4EC-44BD-A7AA-8E0FF65C5C6D}" type="presParOf" srcId="{B5D069E9-E2CE-441F-89A0-2725B6D39D74}" destId="{6129B850-9A3F-4756-868E-D3DA1310EB1F}" srcOrd="1" destOrd="0" presId="urn:microsoft.com/office/officeart/2011/layout/HexagonRadial"/>
    <dgm:cxn modelId="{262AB5D2-478A-446D-A51E-F9B18A34B510}" type="presParOf" srcId="{6129B850-9A3F-4756-868E-D3DA1310EB1F}" destId="{C51BFED4-0960-4BD7-84D2-667FB9D117A0}" srcOrd="0" destOrd="0" presId="urn:microsoft.com/office/officeart/2011/layout/HexagonRadial"/>
    <dgm:cxn modelId="{B77FBC3F-FB83-46C4-A514-2403646E564E}" type="presParOf" srcId="{B5D069E9-E2CE-441F-89A0-2725B6D39D74}" destId="{08075625-E614-49F2-AEB8-C90C40D701E3}" srcOrd="2" destOrd="0" presId="urn:microsoft.com/office/officeart/2011/layout/HexagonRadial"/>
    <dgm:cxn modelId="{803A1C5B-A3E3-402D-AC2C-443CBE832D78}" type="presParOf" srcId="{B5D069E9-E2CE-441F-89A0-2725B6D39D74}" destId="{BB13F474-57F2-4A4C-8F54-1280DE7DAC9C}" srcOrd="3" destOrd="0" presId="urn:microsoft.com/office/officeart/2011/layout/HexagonRadial"/>
    <dgm:cxn modelId="{A68B1185-C4E5-46F3-8892-DE23F2291D5A}" type="presParOf" srcId="{BB13F474-57F2-4A4C-8F54-1280DE7DAC9C}" destId="{953917BD-AEBB-4ED7-8C68-4A8136658C2A}" srcOrd="0" destOrd="0" presId="urn:microsoft.com/office/officeart/2011/layout/HexagonRadial"/>
    <dgm:cxn modelId="{69176837-D74E-4E38-9672-DE39005ACFB6}" type="presParOf" srcId="{B5D069E9-E2CE-441F-89A0-2725B6D39D74}" destId="{A75C516A-0FD6-4886-9721-653B0AFF812B}" srcOrd="4" destOrd="0" presId="urn:microsoft.com/office/officeart/2011/layout/HexagonRadial"/>
    <dgm:cxn modelId="{83D1676A-62A6-4201-96B6-1C8084ADBA7C}" type="presParOf" srcId="{B5D069E9-E2CE-441F-89A0-2725B6D39D74}" destId="{4D21807E-5770-4271-96A7-DDC135B5865B}" srcOrd="5" destOrd="0" presId="urn:microsoft.com/office/officeart/2011/layout/HexagonRadial"/>
    <dgm:cxn modelId="{19B2B870-3229-483E-B035-3F365B29AAB4}" type="presParOf" srcId="{4D21807E-5770-4271-96A7-DDC135B5865B}" destId="{B55D3155-F480-4416-8DF3-9F6F4FB940F1}" srcOrd="0" destOrd="0" presId="urn:microsoft.com/office/officeart/2011/layout/HexagonRadial"/>
    <dgm:cxn modelId="{EE571346-13DD-4FE7-AA43-7A82C89D4E6C}" type="presParOf" srcId="{B5D069E9-E2CE-441F-89A0-2725B6D39D74}" destId="{3AB7D74C-268B-4A52-B675-33365EB6221E}" srcOrd="6" destOrd="0" presId="urn:microsoft.com/office/officeart/2011/layout/HexagonRadial"/>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7FF35545-21AF-48BB-870D-5AC047D87745}" type="doc">
      <dgm:prSet loTypeId="urn:microsoft.com/office/officeart/2005/8/layout/gear1" loCatId="process" qsTypeId="urn:microsoft.com/office/officeart/2005/8/quickstyle/simple1" qsCatId="simple" csTypeId="urn:microsoft.com/office/officeart/2005/8/colors/accent2_4" csCatId="accent2" phldr="1"/>
      <dgm:spPr/>
    </dgm:pt>
    <dgm:pt modelId="{6C88BA2F-BEBF-479C-AD5A-B61D3B71074A}">
      <dgm:prSet phldrT="[Text]"/>
      <dgm:spPr/>
      <dgm:t>
        <a:bodyPr/>
        <a:lstStyle/>
        <a:p>
          <a:r>
            <a:rPr lang="en-US" dirty="0"/>
            <a:t>Interactive</a:t>
          </a:r>
        </a:p>
      </dgm:t>
    </dgm:pt>
    <dgm:pt modelId="{C0366084-F53F-4D04-90C8-AF14D87F31A7}" type="parTrans" cxnId="{046F6C4D-DCD4-4A03-8613-A73F4CF31571}">
      <dgm:prSet/>
      <dgm:spPr/>
      <dgm:t>
        <a:bodyPr/>
        <a:lstStyle/>
        <a:p>
          <a:endParaRPr lang="en-US"/>
        </a:p>
      </dgm:t>
    </dgm:pt>
    <dgm:pt modelId="{3D6CB9C2-26A8-4A9D-A0F6-3CB4F392FD81}" type="sibTrans" cxnId="{046F6C4D-DCD4-4A03-8613-A73F4CF31571}">
      <dgm:prSet/>
      <dgm:spPr/>
      <dgm:t>
        <a:bodyPr/>
        <a:lstStyle/>
        <a:p>
          <a:endParaRPr lang="en-US"/>
        </a:p>
      </dgm:t>
    </dgm:pt>
    <dgm:pt modelId="{8A1995F6-5345-4813-9554-B753C64ADD04}">
      <dgm:prSet phldrT="[Text]"/>
      <dgm:spPr/>
      <dgm:t>
        <a:bodyPr/>
        <a:lstStyle/>
        <a:p>
          <a:r>
            <a:rPr lang="en-US" dirty="0"/>
            <a:t>Process</a:t>
          </a:r>
        </a:p>
      </dgm:t>
    </dgm:pt>
    <dgm:pt modelId="{C92E65D8-487C-444C-BD3C-890EEDABEB99}" type="parTrans" cxnId="{77EE184B-7691-4BAF-A225-CD63B70AC9EA}">
      <dgm:prSet/>
      <dgm:spPr/>
      <dgm:t>
        <a:bodyPr/>
        <a:lstStyle/>
        <a:p>
          <a:endParaRPr lang="en-US"/>
        </a:p>
      </dgm:t>
    </dgm:pt>
    <dgm:pt modelId="{123A9D45-B850-4E44-AF91-FD5A93008FE3}" type="sibTrans" cxnId="{77EE184B-7691-4BAF-A225-CD63B70AC9EA}">
      <dgm:prSet/>
      <dgm:spPr/>
      <dgm:t>
        <a:bodyPr/>
        <a:lstStyle/>
        <a:p>
          <a:endParaRPr lang="en-US"/>
        </a:p>
      </dgm:t>
    </dgm:pt>
    <dgm:pt modelId="{D71965A1-EF24-4710-AE7A-B5DAFEFE1A93}">
      <dgm:prSet phldrT="[Text]"/>
      <dgm:spPr/>
      <dgm:t>
        <a:bodyPr/>
        <a:lstStyle/>
        <a:p>
          <a:r>
            <a:rPr lang="en-US" dirty="0"/>
            <a:t>An</a:t>
          </a:r>
        </a:p>
      </dgm:t>
    </dgm:pt>
    <dgm:pt modelId="{9BFE1172-1888-48C3-8CEF-E6803248B3B3}" type="parTrans" cxnId="{FB4AB31A-E028-4879-A619-2025C52D7B90}">
      <dgm:prSet/>
      <dgm:spPr/>
      <dgm:t>
        <a:bodyPr/>
        <a:lstStyle/>
        <a:p>
          <a:endParaRPr lang="en-US"/>
        </a:p>
      </dgm:t>
    </dgm:pt>
    <dgm:pt modelId="{C0414058-F337-41AA-923A-F7149FEA2435}" type="sibTrans" cxnId="{FB4AB31A-E028-4879-A619-2025C52D7B90}">
      <dgm:prSet/>
      <dgm:spPr/>
      <dgm:t>
        <a:bodyPr/>
        <a:lstStyle/>
        <a:p>
          <a:endParaRPr lang="en-US"/>
        </a:p>
      </dgm:t>
    </dgm:pt>
    <dgm:pt modelId="{6C065B12-6FF5-4DD7-BC9F-3CD9F7926AD8}" type="pres">
      <dgm:prSet presAssocID="{7FF35545-21AF-48BB-870D-5AC047D87745}" presName="composite" presStyleCnt="0">
        <dgm:presLayoutVars>
          <dgm:chMax val="3"/>
          <dgm:animLvl val="lvl"/>
          <dgm:resizeHandles val="exact"/>
        </dgm:presLayoutVars>
      </dgm:prSet>
      <dgm:spPr/>
    </dgm:pt>
    <dgm:pt modelId="{1B0D6CEF-9F07-497B-9DD3-4F5988580394}" type="pres">
      <dgm:prSet presAssocID="{6C88BA2F-BEBF-479C-AD5A-B61D3B71074A}" presName="gear1" presStyleLbl="node1" presStyleIdx="0" presStyleCnt="3">
        <dgm:presLayoutVars>
          <dgm:chMax val="1"/>
          <dgm:bulletEnabled val="1"/>
        </dgm:presLayoutVars>
      </dgm:prSet>
      <dgm:spPr/>
    </dgm:pt>
    <dgm:pt modelId="{989D3C98-C86F-4F68-9A62-BF7E03074A54}" type="pres">
      <dgm:prSet presAssocID="{6C88BA2F-BEBF-479C-AD5A-B61D3B71074A}" presName="gear1srcNode" presStyleLbl="node1" presStyleIdx="0" presStyleCnt="3"/>
      <dgm:spPr/>
    </dgm:pt>
    <dgm:pt modelId="{18DD1810-5E96-4D38-A5E2-82513F7B9690}" type="pres">
      <dgm:prSet presAssocID="{6C88BA2F-BEBF-479C-AD5A-B61D3B71074A}" presName="gear1dstNode" presStyleLbl="node1" presStyleIdx="0" presStyleCnt="3"/>
      <dgm:spPr/>
    </dgm:pt>
    <dgm:pt modelId="{045E0B7B-D692-45B4-ACB2-A25356920FEF}" type="pres">
      <dgm:prSet presAssocID="{8A1995F6-5345-4813-9554-B753C64ADD04}" presName="gear2" presStyleLbl="node1" presStyleIdx="1" presStyleCnt="3">
        <dgm:presLayoutVars>
          <dgm:chMax val="1"/>
          <dgm:bulletEnabled val="1"/>
        </dgm:presLayoutVars>
      </dgm:prSet>
      <dgm:spPr/>
    </dgm:pt>
    <dgm:pt modelId="{FA9586AB-D062-4635-8F31-9F5847B530A2}" type="pres">
      <dgm:prSet presAssocID="{8A1995F6-5345-4813-9554-B753C64ADD04}" presName="gear2srcNode" presStyleLbl="node1" presStyleIdx="1" presStyleCnt="3"/>
      <dgm:spPr/>
    </dgm:pt>
    <dgm:pt modelId="{241CAC37-6A6A-45BC-B6FC-FE82701A94A5}" type="pres">
      <dgm:prSet presAssocID="{8A1995F6-5345-4813-9554-B753C64ADD04}" presName="gear2dstNode" presStyleLbl="node1" presStyleIdx="1" presStyleCnt="3"/>
      <dgm:spPr/>
    </dgm:pt>
    <dgm:pt modelId="{65B73157-3645-4330-8095-6ACB71EFF002}" type="pres">
      <dgm:prSet presAssocID="{D71965A1-EF24-4710-AE7A-B5DAFEFE1A93}" presName="gear3" presStyleLbl="node1" presStyleIdx="2" presStyleCnt="3"/>
      <dgm:spPr/>
    </dgm:pt>
    <dgm:pt modelId="{54FBD1E4-027F-4806-BC57-4F62DD82DDE1}" type="pres">
      <dgm:prSet presAssocID="{D71965A1-EF24-4710-AE7A-B5DAFEFE1A93}" presName="gear3tx" presStyleLbl="node1" presStyleIdx="2" presStyleCnt="3">
        <dgm:presLayoutVars>
          <dgm:chMax val="1"/>
          <dgm:bulletEnabled val="1"/>
        </dgm:presLayoutVars>
      </dgm:prSet>
      <dgm:spPr/>
    </dgm:pt>
    <dgm:pt modelId="{CB5D55AE-D5E3-44F8-BE4A-C767277745EB}" type="pres">
      <dgm:prSet presAssocID="{D71965A1-EF24-4710-AE7A-B5DAFEFE1A93}" presName="gear3srcNode" presStyleLbl="node1" presStyleIdx="2" presStyleCnt="3"/>
      <dgm:spPr/>
    </dgm:pt>
    <dgm:pt modelId="{8C77A2F5-8A53-40B2-BD91-BD5B86B3D720}" type="pres">
      <dgm:prSet presAssocID="{D71965A1-EF24-4710-AE7A-B5DAFEFE1A93}" presName="gear3dstNode" presStyleLbl="node1" presStyleIdx="2" presStyleCnt="3"/>
      <dgm:spPr/>
    </dgm:pt>
    <dgm:pt modelId="{0919EC1C-066D-43FA-ABDE-27AC6BD29B38}" type="pres">
      <dgm:prSet presAssocID="{3D6CB9C2-26A8-4A9D-A0F6-3CB4F392FD81}" presName="connector1" presStyleLbl="sibTrans2D1" presStyleIdx="0" presStyleCnt="3"/>
      <dgm:spPr/>
    </dgm:pt>
    <dgm:pt modelId="{4D43CBB4-6982-4DB4-A292-BD997439CC0E}" type="pres">
      <dgm:prSet presAssocID="{123A9D45-B850-4E44-AF91-FD5A93008FE3}" presName="connector2" presStyleLbl="sibTrans2D1" presStyleIdx="1" presStyleCnt="3"/>
      <dgm:spPr/>
    </dgm:pt>
    <dgm:pt modelId="{ADC9F53B-6D29-4BC4-8557-7CB09C9F2990}" type="pres">
      <dgm:prSet presAssocID="{C0414058-F337-41AA-923A-F7149FEA2435}" presName="connector3" presStyleLbl="sibTrans2D1" presStyleIdx="2" presStyleCnt="3"/>
      <dgm:spPr/>
    </dgm:pt>
  </dgm:ptLst>
  <dgm:cxnLst>
    <dgm:cxn modelId="{CBD14004-F3FB-4328-B080-111D756100EF}" type="presOf" srcId="{6C88BA2F-BEBF-479C-AD5A-B61D3B71074A}" destId="{18DD1810-5E96-4D38-A5E2-82513F7B9690}" srcOrd="2" destOrd="0" presId="urn:microsoft.com/office/officeart/2005/8/layout/gear1"/>
    <dgm:cxn modelId="{FB4AB31A-E028-4879-A619-2025C52D7B90}" srcId="{7FF35545-21AF-48BB-870D-5AC047D87745}" destId="{D71965A1-EF24-4710-AE7A-B5DAFEFE1A93}" srcOrd="2" destOrd="0" parTransId="{9BFE1172-1888-48C3-8CEF-E6803248B3B3}" sibTransId="{C0414058-F337-41AA-923A-F7149FEA2435}"/>
    <dgm:cxn modelId="{E2B4E638-D49B-4B76-981B-782D94786BCB}" type="presOf" srcId="{7FF35545-21AF-48BB-870D-5AC047D87745}" destId="{6C065B12-6FF5-4DD7-BC9F-3CD9F7926AD8}" srcOrd="0" destOrd="0" presId="urn:microsoft.com/office/officeart/2005/8/layout/gear1"/>
    <dgm:cxn modelId="{BC4AE03C-5255-4775-9A46-BEEE9A8C3558}" type="presOf" srcId="{8A1995F6-5345-4813-9554-B753C64ADD04}" destId="{045E0B7B-D692-45B4-ACB2-A25356920FEF}" srcOrd="0" destOrd="0" presId="urn:microsoft.com/office/officeart/2005/8/layout/gear1"/>
    <dgm:cxn modelId="{77EE184B-7691-4BAF-A225-CD63B70AC9EA}" srcId="{7FF35545-21AF-48BB-870D-5AC047D87745}" destId="{8A1995F6-5345-4813-9554-B753C64ADD04}" srcOrd="1" destOrd="0" parTransId="{C92E65D8-487C-444C-BD3C-890EEDABEB99}" sibTransId="{123A9D45-B850-4E44-AF91-FD5A93008FE3}"/>
    <dgm:cxn modelId="{046F6C4D-DCD4-4A03-8613-A73F4CF31571}" srcId="{7FF35545-21AF-48BB-870D-5AC047D87745}" destId="{6C88BA2F-BEBF-479C-AD5A-B61D3B71074A}" srcOrd="0" destOrd="0" parTransId="{C0366084-F53F-4D04-90C8-AF14D87F31A7}" sibTransId="{3D6CB9C2-26A8-4A9D-A0F6-3CB4F392FD81}"/>
    <dgm:cxn modelId="{DDFD3352-44A5-4123-97F9-0CAAA508C5CE}" type="presOf" srcId="{6C88BA2F-BEBF-479C-AD5A-B61D3B71074A}" destId="{989D3C98-C86F-4F68-9A62-BF7E03074A54}" srcOrd="1" destOrd="0" presId="urn:microsoft.com/office/officeart/2005/8/layout/gear1"/>
    <dgm:cxn modelId="{0A713088-1701-4A2A-BA34-83B9B7B6EA7E}" type="presOf" srcId="{C0414058-F337-41AA-923A-F7149FEA2435}" destId="{ADC9F53B-6D29-4BC4-8557-7CB09C9F2990}" srcOrd="0" destOrd="0" presId="urn:microsoft.com/office/officeart/2005/8/layout/gear1"/>
    <dgm:cxn modelId="{84E09990-4B8C-45AD-8118-EE1D7A64CCEC}" type="presOf" srcId="{D71965A1-EF24-4710-AE7A-B5DAFEFE1A93}" destId="{CB5D55AE-D5E3-44F8-BE4A-C767277745EB}" srcOrd="2" destOrd="0" presId="urn:microsoft.com/office/officeart/2005/8/layout/gear1"/>
    <dgm:cxn modelId="{C3DA4AC0-967A-4523-97AD-8E0C6DF8386B}" type="presOf" srcId="{D71965A1-EF24-4710-AE7A-B5DAFEFE1A93}" destId="{54FBD1E4-027F-4806-BC57-4F62DD82DDE1}" srcOrd="1" destOrd="0" presId="urn:microsoft.com/office/officeart/2005/8/layout/gear1"/>
    <dgm:cxn modelId="{4538F9C5-D0FB-408F-A454-BE6B84AB3663}" type="presOf" srcId="{D71965A1-EF24-4710-AE7A-B5DAFEFE1A93}" destId="{65B73157-3645-4330-8095-6ACB71EFF002}" srcOrd="0" destOrd="0" presId="urn:microsoft.com/office/officeart/2005/8/layout/gear1"/>
    <dgm:cxn modelId="{DA9444CA-08A4-490C-888D-0A86944332D1}" type="presOf" srcId="{D71965A1-EF24-4710-AE7A-B5DAFEFE1A93}" destId="{8C77A2F5-8A53-40B2-BD91-BD5B86B3D720}" srcOrd="3" destOrd="0" presId="urn:microsoft.com/office/officeart/2005/8/layout/gear1"/>
    <dgm:cxn modelId="{0A9469D5-F6BE-4454-8201-4F71935521E3}" type="presOf" srcId="{3D6CB9C2-26A8-4A9D-A0F6-3CB4F392FD81}" destId="{0919EC1C-066D-43FA-ABDE-27AC6BD29B38}" srcOrd="0" destOrd="0" presId="urn:microsoft.com/office/officeart/2005/8/layout/gear1"/>
    <dgm:cxn modelId="{CB23EBE6-FB6D-4618-9259-25E5E9B29C20}" type="presOf" srcId="{123A9D45-B850-4E44-AF91-FD5A93008FE3}" destId="{4D43CBB4-6982-4DB4-A292-BD997439CC0E}" srcOrd="0" destOrd="0" presId="urn:microsoft.com/office/officeart/2005/8/layout/gear1"/>
    <dgm:cxn modelId="{404322E8-7D6B-4613-9C8E-DB0A4D831A4D}" type="presOf" srcId="{8A1995F6-5345-4813-9554-B753C64ADD04}" destId="{FA9586AB-D062-4635-8F31-9F5847B530A2}" srcOrd="1" destOrd="0" presId="urn:microsoft.com/office/officeart/2005/8/layout/gear1"/>
    <dgm:cxn modelId="{C361A1F4-AE6A-4B50-87E7-9D695E753A53}" type="presOf" srcId="{8A1995F6-5345-4813-9554-B753C64ADD04}" destId="{241CAC37-6A6A-45BC-B6FC-FE82701A94A5}" srcOrd="2" destOrd="0" presId="urn:microsoft.com/office/officeart/2005/8/layout/gear1"/>
    <dgm:cxn modelId="{C80933FD-DE82-44FD-82DE-B418C5BCA134}" type="presOf" srcId="{6C88BA2F-BEBF-479C-AD5A-B61D3B71074A}" destId="{1B0D6CEF-9F07-497B-9DD3-4F5988580394}" srcOrd="0" destOrd="0" presId="urn:microsoft.com/office/officeart/2005/8/layout/gear1"/>
    <dgm:cxn modelId="{2200B7C6-0188-4510-A2CB-EDDE09D4832E}" type="presParOf" srcId="{6C065B12-6FF5-4DD7-BC9F-3CD9F7926AD8}" destId="{1B0D6CEF-9F07-497B-9DD3-4F5988580394}" srcOrd="0" destOrd="0" presId="urn:microsoft.com/office/officeart/2005/8/layout/gear1"/>
    <dgm:cxn modelId="{779592E1-59F9-442B-AF26-C9D682FFC1C9}" type="presParOf" srcId="{6C065B12-6FF5-4DD7-BC9F-3CD9F7926AD8}" destId="{989D3C98-C86F-4F68-9A62-BF7E03074A54}" srcOrd="1" destOrd="0" presId="urn:microsoft.com/office/officeart/2005/8/layout/gear1"/>
    <dgm:cxn modelId="{81ACA597-4932-4A56-89B9-7E35332F802E}" type="presParOf" srcId="{6C065B12-6FF5-4DD7-BC9F-3CD9F7926AD8}" destId="{18DD1810-5E96-4D38-A5E2-82513F7B9690}" srcOrd="2" destOrd="0" presId="urn:microsoft.com/office/officeart/2005/8/layout/gear1"/>
    <dgm:cxn modelId="{5CABDF55-1A33-4188-AE6B-A7D74275799B}" type="presParOf" srcId="{6C065B12-6FF5-4DD7-BC9F-3CD9F7926AD8}" destId="{045E0B7B-D692-45B4-ACB2-A25356920FEF}" srcOrd="3" destOrd="0" presId="urn:microsoft.com/office/officeart/2005/8/layout/gear1"/>
    <dgm:cxn modelId="{F015B362-1565-451C-A5BE-D2437A20EA0D}" type="presParOf" srcId="{6C065B12-6FF5-4DD7-BC9F-3CD9F7926AD8}" destId="{FA9586AB-D062-4635-8F31-9F5847B530A2}" srcOrd="4" destOrd="0" presId="urn:microsoft.com/office/officeart/2005/8/layout/gear1"/>
    <dgm:cxn modelId="{3153EA1F-8938-455B-B9F2-496F0C75D162}" type="presParOf" srcId="{6C065B12-6FF5-4DD7-BC9F-3CD9F7926AD8}" destId="{241CAC37-6A6A-45BC-B6FC-FE82701A94A5}" srcOrd="5" destOrd="0" presId="urn:microsoft.com/office/officeart/2005/8/layout/gear1"/>
    <dgm:cxn modelId="{A1A2528D-E453-48EB-B2C7-EC9DDA17ABF5}" type="presParOf" srcId="{6C065B12-6FF5-4DD7-BC9F-3CD9F7926AD8}" destId="{65B73157-3645-4330-8095-6ACB71EFF002}" srcOrd="6" destOrd="0" presId="urn:microsoft.com/office/officeart/2005/8/layout/gear1"/>
    <dgm:cxn modelId="{D6436A9D-0AA1-4E05-9983-E4FF0A9ECFE6}" type="presParOf" srcId="{6C065B12-6FF5-4DD7-BC9F-3CD9F7926AD8}" destId="{54FBD1E4-027F-4806-BC57-4F62DD82DDE1}" srcOrd="7" destOrd="0" presId="urn:microsoft.com/office/officeart/2005/8/layout/gear1"/>
    <dgm:cxn modelId="{E0D6EBAD-7E84-49B8-94F7-A5EA35E763E7}" type="presParOf" srcId="{6C065B12-6FF5-4DD7-BC9F-3CD9F7926AD8}" destId="{CB5D55AE-D5E3-44F8-BE4A-C767277745EB}" srcOrd="8" destOrd="0" presId="urn:microsoft.com/office/officeart/2005/8/layout/gear1"/>
    <dgm:cxn modelId="{918FFB9F-E842-4AC2-94BA-BB3D8FB95A13}" type="presParOf" srcId="{6C065B12-6FF5-4DD7-BC9F-3CD9F7926AD8}" destId="{8C77A2F5-8A53-40B2-BD91-BD5B86B3D720}" srcOrd="9" destOrd="0" presId="urn:microsoft.com/office/officeart/2005/8/layout/gear1"/>
    <dgm:cxn modelId="{98FDE178-3D72-463C-A26E-7E26BF4B526D}" type="presParOf" srcId="{6C065B12-6FF5-4DD7-BC9F-3CD9F7926AD8}" destId="{0919EC1C-066D-43FA-ABDE-27AC6BD29B38}" srcOrd="10" destOrd="0" presId="urn:microsoft.com/office/officeart/2005/8/layout/gear1"/>
    <dgm:cxn modelId="{51A7918E-0740-4BAB-AE99-90DBEDE853D1}" type="presParOf" srcId="{6C065B12-6FF5-4DD7-BC9F-3CD9F7926AD8}" destId="{4D43CBB4-6982-4DB4-A292-BD997439CC0E}" srcOrd="11" destOrd="0" presId="urn:microsoft.com/office/officeart/2005/8/layout/gear1"/>
    <dgm:cxn modelId="{672F1A7E-6281-42B4-AA74-85899FE94CB2}" type="presParOf" srcId="{6C065B12-6FF5-4DD7-BC9F-3CD9F7926AD8}" destId="{ADC9F53B-6D29-4BC4-8557-7CB09C9F2990}" srcOrd="12" destOrd="0" presId="urn:microsoft.com/office/officeart/2005/8/layout/gear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664D95A5-D02F-4C67-ABE0-03692BD276A3}" type="doc">
      <dgm:prSet loTypeId="urn:microsoft.com/office/officeart/2005/8/layout/target3" loCatId="list" qsTypeId="urn:microsoft.com/office/officeart/2005/8/quickstyle/simple1" qsCatId="simple" csTypeId="urn:microsoft.com/office/officeart/2005/8/colors/accent2_4" csCatId="accent2" phldr="1"/>
      <dgm:spPr/>
      <dgm:t>
        <a:bodyPr/>
        <a:lstStyle/>
        <a:p>
          <a:endParaRPr lang="en-US"/>
        </a:p>
      </dgm:t>
    </dgm:pt>
    <dgm:pt modelId="{0C5F6D27-0411-48AA-9FF3-A845B96DD127}">
      <dgm:prSet/>
      <dgm:spPr/>
      <dgm:t>
        <a:bodyPr/>
        <a:lstStyle/>
        <a:p>
          <a:r>
            <a:rPr lang="en-GB" dirty="0"/>
            <a:t>2018-2021</a:t>
          </a:r>
        </a:p>
      </dgm:t>
    </dgm:pt>
    <dgm:pt modelId="{79140CB5-6DD3-401C-B2D3-0924FF128D9D}" type="parTrans" cxnId="{EFC2201B-C96F-4816-9E32-2C0054933293}">
      <dgm:prSet/>
      <dgm:spPr/>
      <dgm:t>
        <a:bodyPr/>
        <a:lstStyle/>
        <a:p>
          <a:endParaRPr lang="en-US"/>
        </a:p>
      </dgm:t>
    </dgm:pt>
    <dgm:pt modelId="{FDA627A9-6C64-47E2-B4E6-58D92FF369B6}" type="sibTrans" cxnId="{EFC2201B-C96F-4816-9E32-2C0054933293}">
      <dgm:prSet/>
      <dgm:spPr/>
      <dgm:t>
        <a:bodyPr/>
        <a:lstStyle/>
        <a:p>
          <a:endParaRPr lang="en-US"/>
        </a:p>
      </dgm:t>
    </dgm:pt>
    <dgm:pt modelId="{AD93F9AC-758D-46FF-9F16-18067DC2C6B2}">
      <dgm:prSet/>
      <dgm:spPr/>
      <dgm:t>
        <a:bodyPr/>
        <a:lstStyle/>
        <a:p>
          <a:pPr>
            <a:buFont typeface="Wingdings" panose="05000000000000000000" pitchFamily="2" charset="2"/>
            <a:buChar char="Ø"/>
          </a:pPr>
          <a:r>
            <a:rPr lang="en-GB" dirty="0"/>
            <a:t>Gender</a:t>
          </a:r>
        </a:p>
      </dgm:t>
    </dgm:pt>
    <dgm:pt modelId="{9E81D415-A600-4853-A331-EE9437B35732}" type="parTrans" cxnId="{3DDE2976-F106-4C27-8B56-845EFD1372AB}">
      <dgm:prSet/>
      <dgm:spPr/>
      <dgm:t>
        <a:bodyPr/>
        <a:lstStyle/>
        <a:p>
          <a:endParaRPr lang="en-US"/>
        </a:p>
      </dgm:t>
    </dgm:pt>
    <dgm:pt modelId="{873774D6-DFCB-4B05-9D6B-E4B214C0114F}" type="sibTrans" cxnId="{3DDE2976-F106-4C27-8B56-845EFD1372AB}">
      <dgm:prSet/>
      <dgm:spPr/>
      <dgm:t>
        <a:bodyPr/>
        <a:lstStyle/>
        <a:p>
          <a:endParaRPr lang="en-US"/>
        </a:p>
      </dgm:t>
    </dgm:pt>
    <dgm:pt modelId="{0ACFA2EE-863F-435C-B2F9-E86FA83EE5DC}">
      <dgm:prSet/>
      <dgm:spPr/>
      <dgm:t>
        <a:bodyPr/>
        <a:lstStyle/>
        <a:p>
          <a:r>
            <a:rPr lang="en-GB" dirty="0"/>
            <a:t>ECA &amp; ESCAP joint project</a:t>
          </a:r>
        </a:p>
      </dgm:t>
    </dgm:pt>
    <dgm:pt modelId="{3CDC26E9-6C8A-48EF-9C96-91BFF32D9E84}" type="parTrans" cxnId="{7BD55AA2-F60E-47C4-9AEB-01D137B833B6}">
      <dgm:prSet/>
      <dgm:spPr/>
      <dgm:t>
        <a:bodyPr/>
        <a:lstStyle/>
        <a:p>
          <a:endParaRPr lang="en-US"/>
        </a:p>
      </dgm:t>
    </dgm:pt>
    <dgm:pt modelId="{1B9B77F8-BA82-4115-9CAB-24B32E984485}" type="sibTrans" cxnId="{7BD55AA2-F60E-47C4-9AEB-01D137B833B6}">
      <dgm:prSet/>
      <dgm:spPr/>
      <dgm:t>
        <a:bodyPr/>
        <a:lstStyle/>
        <a:p>
          <a:endParaRPr lang="en-US"/>
        </a:p>
      </dgm:t>
    </dgm:pt>
    <dgm:pt modelId="{B028B380-47DA-428C-AD40-0D2C87306D0B}">
      <dgm:prSet/>
      <dgm:spPr/>
      <dgm:t>
        <a:bodyPr/>
        <a:lstStyle/>
        <a:p>
          <a:pPr>
            <a:buFont typeface="Wingdings" panose="05000000000000000000" pitchFamily="2" charset="2"/>
            <a:buChar char="Ø"/>
          </a:pPr>
          <a:r>
            <a:rPr lang="en-GB" dirty="0"/>
            <a:t>Education and employment</a:t>
          </a:r>
        </a:p>
      </dgm:t>
    </dgm:pt>
    <dgm:pt modelId="{CA15FDD2-2494-4CE1-BE03-2CF49DCAC2EA}" type="sibTrans" cxnId="{A77BA241-CCF3-4F1C-90D8-91EBD2C1FD80}">
      <dgm:prSet/>
      <dgm:spPr/>
      <dgm:t>
        <a:bodyPr/>
        <a:lstStyle/>
        <a:p>
          <a:endParaRPr lang="en-US"/>
        </a:p>
      </dgm:t>
    </dgm:pt>
    <dgm:pt modelId="{56100E7C-52A7-45BA-9A2B-2AFCD4F3CCDB}" type="parTrans" cxnId="{A77BA241-CCF3-4F1C-90D8-91EBD2C1FD80}">
      <dgm:prSet/>
      <dgm:spPr/>
      <dgm:t>
        <a:bodyPr/>
        <a:lstStyle/>
        <a:p>
          <a:endParaRPr lang="en-US"/>
        </a:p>
      </dgm:t>
    </dgm:pt>
    <dgm:pt modelId="{5214D992-F84B-47B4-87CB-042261D3830D}">
      <dgm:prSet/>
      <dgm:spPr/>
      <dgm:t>
        <a:bodyPr/>
        <a:lstStyle/>
        <a:p>
          <a:r>
            <a:rPr lang="en-GB" dirty="0"/>
            <a:t>Demographic dividend</a:t>
          </a:r>
        </a:p>
      </dgm:t>
    </dgm:pt>
    <dgm:pt modelId="{19D88EF0-C30D-4A50-9200-D4D3F456E49F}" type="parTrans" cxnId="{BAA2C458-09E4-45A1-BB58-7CCCD1E2D3BF}">
      <dgm:prSet/>
      <dgm:spPr/>
      <dgm:t>
        <a:bodyPr/>
        <a:lstStyle/>
        <a:p>
          <a:endParaRPr lang="en-US"/>
        </a:p>
      </dgm:t>
    </dgm:pt>
    <dgm:pt modelId="{16717CBB-4781-4BEE-A5CC-4741C8B9B0F2}" type="sibTrans" cxnId="{BAA2C458-09E4-45A1-BB58-7CCCD1E2D3BF}">
      <dgm:prSet/>
      <dgm:spPr/>
      <dgm:t>
        <a:bodyPr/>
        <a:lstStyle/>
        <a:p>
          <a:endParaRPr lang="en-US"/>
        </a:p>
      </dgm:t>
    </dgm:pt>
    <dgm:pt modelId="{D51A8606-E798-433C-9A32-E2F7EA1260A7}">
      <dgm:prSet/>
      <dgm:spPr/>
      <dgm:t>
        <a:bodyPr/>
        <a:lstStyle/>
        <a:p>
          <a:r>
            <a:rPr lang="en-GB" dirty="0"/>
            <a:t>Build on the Toolbox</a:t>
          </a:r>
        </a:p>
      </dgm:t>
    </dgm:pt>
    <dgm:pt modelId="{91A51758-B98C-4664-BE3C-418A6CCD4AD0}" type="parTrans" cxnId="{36A00A27-C951-4058-A7F6-AA14AD846680}">
      <dgm:prSet/>
      <dgm:spPr/>
      <dgm:t>
        <a:bodyPr/>
        <a:lstStyle/>
        <a:p>
          <a:endParaRPr lang="en-US"/>
        </a:p>
      </dgm:t>
    </dgm:pt>
    <dgm:pt modelId="{575A45D0-43AE-4A16-8F74-E03D64308907}" type="sibTrans" cxnId="{36A00A27-C951-4058-A7F6-AA14AD846680}">
      <dgm:prSet/>
      <dgm:spPr/>
      <dgm:t>
        <a:bodyPr/>
        <a:lstStyle/>
        <a:p>
          <a:endParaRPr lang="en-US"/>
        </a:p>
      </dgm:t>
    </dgm:pt>
    <dgm:pt modelId="{EBAF9418-8AF5-46DF-9CB9-842E4A3A3182}" type="pres">
      <dgm:prSet presAssocID="{664D95A5-D02F-4C67-ABE0-03692BD276A3}" presName="Name0" presStyleCnt="0">
        <dgm:presLayoutVars>
          <dgm:chMax val="7"/>
          <dgm:dir/>
          <dgm:animLvl val="lvl"/>
          <dgm:resizeHandles val="exact"/>
        </dgm:presLayoutVars>
      </dgm:prSet>
      <dgm:spPr/>
    </dgm:pt>
    <dgm:pt modelId="{6584D11C-DF85-46DD-8696-212AF8275256}" type="pres">
      <dgm:prSet presAssocID="{0C5F6D27-0411-48AA-9FF3-A845B96DD127}" presName="circle1" presStyleLbl="node1" presStyleIdx="0" presStyleCnt="4"/>
      <dgm:spPr/>
    </dgm:pt>
    <dgm:pt modelId="{48A398BA-3B34-4977-8272-131CE536D9E2}" type="pres">
      <dgm:prSet presAssocID="{0C5F6D27-0411-48AA-9FF3-A845B96DD127}" presName="space" presStyleCnt="0"/>
      <dgm:spPr/>
    </dgm:pt>
    <dgm:pt modelId="{602E0215-6201-4EAC-8434-BD128C0E4E83}" type="pres">
      <dgm:prSet presAssocID="{0C5F6D27-0411-48AA-9FF3-A845B96DD127}" presName="rect1" presStyleLbl="alignAcc1" presStyleIdx="0" presStyleCnt="4"/>
      <dgm:spPr/>
    </dgm:pt>
    <dgm:pt modelId="{1E1C2A75-E258-423F-BFD5-18C76A864D61}" type="pres">
      <dgm:prSet presAssocID="{5214D992-F84B-47B4-87CB-042261D3830D}" presName="vertSpace2" presStyleLbl="node1" presStyleIdx="0" presStyleCnt="4"/>
      <dgm:spPr/>
    </dgm:pt>
    <dgm:pt modelId="{13B01B24-70E8-426A-BE30-0A8142BD0FAA}" type="pres">
      <dgm:prSet presAssocID="{5214D992-F84B-47B4-87CB-042261D3830D}" presName="circle2" presStyleLbl="node1" presStyleIdx="1" presStyleCnt="4"/>
      <dgm:spPr/>
    </dgm:pt>
    <dgm:pt modelId="{C165B63C-08DB-4313-AA1B-CF254E84C72E}" type="pres">
      <dgm:prSet presAssocID="{5214D992-F84B-47B4-87CB-042261D3830D}" presName="rect2" presStyleLbl="alignAcc1" presStyleIdx="1" presStyleCnt="4"/>
      <dgm:spPr/>
    </dgm:pt>
    <dgm:pt modelId="{784A6F0F-BECA-4D50-B2B5-14E321DAFAFA}" type="pres">
      <dgm:prSet presAssocID="{0ACFA2EE-863F-435C-B2F9-E86FA83EE5DC}" presName="vertSpace3" presStyleLbl="node1" presStyleIdx="1" presStyleCnt="4"/>
      <dgm:spPr/>
    </dgm:pt>
    <dgm:pt modelId="{DD46FFA4-B94B-4278-8E4A-A713614485EC}" type="pres">
      <dgm:prSet presAssocID="{0ACFA2EE-863F-435C-B2F9-E86FA83EE5DC}" presName="circle3" presStyleLbl="node1" presStyleIdx="2" presStyleCnt="4"/>
      <dgm:spPr/>
    </dgm:pt>
    <dgm:pt modelId="{47110FA1-86D9-4EBB-A4CD-3271F0F49404}" type="pres">
      <dgm:prSet presAssocID="{0ACFA2EE-863F-435C-B2F9-E86FA83EE5DC}" presName="rect3" presStyleLbl="alignAcc1" presStyleIdx="2" presStyleCnt="4"/>
      <dgm:spPr/>
    </dgm:pt>
    <dgm:pt modelId="{A08B5B6D-31DD-4A35-9866-E4CCDADE1D08}" type="pres">
      <dgm:prSet presAssocID="{D51A8606-E798-433C-9A32-E2F7EA1260A7}" presName="vertSpace4" presStyleLbl="node1" presStyleIdx="2" presStyleCnt="4"/>
      <dgm:spPr/>
    </dgm:pt>
    <dgm:pt modelId="{EA046C2D-BE47-4FCE-A346-070D956A6F9E}" type="pres">
      <dgm:prSet presAssocID="{D51A8606-E798-433C-9A32-E2F7EA1260A7}" presName="circle4" presStyleLbl="node1" presStyleIdx="3" presStyleCnt="4"/>
      <dgm:spPr/>
    </dgm:pt>
    <dgm:pt modelId="{7572A878-B8AB-404A-BBE0-3D3FB2070249}" type="pres">
      <dgm:prSet presAssocID="{D51A8606-E798-433C-9A32-E2F7EA1260A7}" presName="rect4" presStyleLbl="alignAcc1" presStyleIdx="3" presStyleCnt="4"/>
      <dgm:spPr/>
    </dgm:pt>
    <dgm:pt modelId="{A9068622-339B-4E09-91C7-49C163C0AD06}" type="pres">
      <dgm:prSet presAssocID="{0C5F6D27-0411-48AA-9FF3-A845B96DD127}" presName="rect1ParTx" presStyleLbl="alignAcc1" presStyleIdx="3" presStyleCnt="4">
        <dgm:presLayoutVars>
          <dgm:chMax val="1"/>
          <dgm:bulletEnabled val="1"/>
        </dgm:presLayoutVars>
      </dgm:prSet>
      <dgm:spPr/>
    </dgm:pt>
    <dgm:pt modelId="{3B57F2AD-50E0-496D-8AF2-E0CC8DCBDF67}" type="pres">
      <dgm:prSet presAssocID="{0C5F6D27-0411-48AA-9FF3-A845B96DD127}" presName="rect1ChTx" presStyleLbl="alignAcc1" presStyleIdx="3" presStyleCnt="4">
        <dgm:presLayoutVars>
          <dgm:bulletEnabled val="1"/>
        </dgm:presLayoutVars>
      </dgm:prSet>
      <dgm:spPr/>
    </dgm:pt>
    <dgm:pt modelId="{F87A0C4C-B375-4B27-A6B2-256AA63FE5A4}" type="pres">
      <dgm:prSet presAssocID="{5214D992-F84B-47B4-87CB-042261D3830D}" presName="rect2ParTx" presStyleLbl="alignAcc1" presStyleIdx="3" presStyleCnt="4">
        <dgm:presLayoutVars>
          <dgm:chMax val="1"/>
          <dgm:bulletEnabled val="1"/>
        </dgm:presLayoutVars>
      </dgm:prSet>
      <dgm:spPr/>
    </dgm:pt>
    <dgm:pt modelId="{4436B4AE-CD86-49BB-B753-4B761C8A645B}" type="pres">
      <dgm:prSet presAssocID="{5214D992-F84B-47B4-87CB-042261D3830D}" presName="rect2ChTx" presStyleLbl="alignAcc1" presStyleIdx="3" presStyleCnt="4">
        <dgm:presLayoutVars>
          <dgm:bulletEnabled val="1"/>
        </dgm:presLayoutVars>
      </dgm:prSet>
      <dgm:spPr/>
    </dgm:pt>
    <dgm:pt modelId="{91B8650B-27D7-47C0-9276-FFC28FDEDF15}" type="pres">
      <dgm:prSet presAssocID="{0ACFA2EE-863F-435C-B2F9-E86FA83EE5DC}" presName="rect3ParTx" presStyleLbl="alignAcc1" presStyleIdx="3" presStyleCnt="4">
        <dgm:presLayoutVars>
          <dgm:chMax val="1"/>
          <dgm:bulletEnabled val="1"/>
        </dgm:presLayoutVars>
      </dgm:prSet>
      <dgm:spPr/>
    </dgm:pt>
    <dgm:pt modelId="{7A9735EB-276C-49AF-9B9C-167E0B667D07}" type="pres">
      <dgm:prSet presAssocID="{0ACFA2EE-863F-435C-B2F9-E86FA83EE5DC}" presName="rect3ChTx" presStyleLbl="alignAcc1" presStyleIdx="3" presStyleCnt="4">
        <dgm:presLayoutVars>
          <dgm:bulletEnabled val="1"/>
        </dgm:presLayoutVars>
      </dgm:prSet>
      <dgm:spPr/>
    </dgm:pt>
    <dgm:pt modelId="{33987ED8-40DC-4484-AEE5-89801626AD0C}" type="pres">
      <dgm:prSet presAssocID="{D51A8606-E798-433C-9A32-E2F7EA1260A7}" presName="rect4ParTx" presStyleLbl="alignAcc1" presStyleIdx="3" presStyleCnt="4">
        <dgm:presLayoutVars>
          <dgm:chMax val="1"/>
          <dgm:bulletEnabled val="1"/>
        </dgm:presLayoutVars>
      </dgm:prSet>
      <dgm:spPr/>
    </dgm:pt>
    <dgm:pt modelId="{2BD91937-58AC-47A5-857F-6802347A42B5}" type="pres">
      <dgm:prSet presAssocID="{D51A8606-E798-433C-9A32-E2F7EA1260A7}" presName="rect4ChTx" presStyleLbl="alignAcc1" presStyleIdx="3" presStyleCnt="4">
        <dgm:presLayoutVars>
          <dgm:bulletEnabled val="1"/>
        </dgm:presLayoutVars>
      </dgm:prSet>
      <dgm:spPr/>
    </dgm:pt>
  </dgm:ptLst>
  <dgm:cxnLst>
    <dgm:cxn modelId="{5E13BE05-8CD9-477D-BAE7-9E9EA73CF049}" type="presOf" srcId="{AD93F9AC-758D-46FF-9F16-18067DC2C6B2}" destId="{4436B4AE-CD86-49BB-B753-4B761C8A645B}" srcOrd="0" destOrd="0" presId="urn:microsoft.com/office/officeart/2005/8/layout/target3"/>
    <dgm:cxn modelId="{3A18C507-B0A0-4196-842A-F506066754D5}" type="presOf" srcId="{5214D992-F84B-47B4-87CB-042261D3830D}" destId="{F87A0C4C-B375-4B27-A6B2-256AA63FE5A4}" srcOrd="1" destOrd="0" presId="urn:microsoft.com/office/officeart/2005/8/layout/target3"/>
    <dgm:cxn modelId="{10EEFE13-06D4-4384-A7E9-C6EB9C3599FA}" type="presOf" srcId="{D51A8606-E798-433C-9A32-E2F7EA1260A7}" destId="{7572A878-B8AB-404A-BBE0-3D3FB2070249}" srcOrd="0" destOrd="0" presId="urn:microsoft.com/office/officeart/2005/8/layout/target3"/>
    <dgm:cxn modelId="{36F9891A-31D6-47A4-B419-D96205D79299}" type="presOf" srcId="{0ACFA2EE-863F-435C-B2F9-E86FA83EE5DC}" destId="{91B8650B-27D7-47C0-9276-FFC28FDEDF15}" srcOrd="1" destOrd="0" presId="urn:microsoft.com/office/officeart/2005/8/layout/target3"/>
    <dgm:cxn modelId="{EFC2201B-C96F-4816-9E32-2C0054933293}" srcId="{664D95A5-D02F-4C67-ABE0-03692BD276A3}" destId="{0C5F6D27-0411-48AA-9FF3-A845B96DD127}" srcOrd="0" destOrd="0" parTransId="{79140CB5-6DD3-401C-B2D3-0924FF128D9D}" sibTransId="{FDA627A9-6C64-47E2-B4E6-58D92FF369B6}"/>
    <dgm:cxn modelId="{36C91324-D389-48D6-9AB1-5D104C2AC950}" type="presOf" srcId="{B028B380-47DA-428C-AD40-0D2C87306D0B}" destId="{2BD91937-58AC-47A5-857F-6802347A42B5}" srcOrd="0" destOrd="0" presId="urn:microsoft.com/office/officeart/2005/8/layout/target3"/>
    <dgm:cxn modelId="{36A00A27-C951-4058-A7F6-AA14AD846680}" srcId="{664D95A5-D02F-4C67-ABE0-03692BD276A3}" destId="{D51A8606-E798-433C-9A32-E2F7EA1260A7}" srcOrd="3" destOrd="0" parTransId="{91A51758-B98C-4664-BE3C-418A6CCD4AD0}" sibTransId="{575A45D0-43AE-4A16-8F74-E03D64308907}"/>
    <dgm:cxn modelId="{A77BA241-CCF3-4F1C-90D8-91EBD2C1FD80}" srcId="{D51A8606-E798-433C-9A32-E2F7EA1260A7}" destId="{B028B380-47DA-428C-AD40-0D2C87306D0B}" srcOrd="0" destOrd="0" parTransId="{56100E7C-52A7-45BA-9A2B-2AFCD4F3CCDB}" sibTransId="{CA15FDD2-2494-4CE1-BE03-2CF49DCAC2EA}"/>
    <dgm:cxn modelId="{7D97E946-7C07-4ACE-8C46-66A50B782B5F}" type="presOf" srcId="{D51A8606-E798-433C-9A32-E2F7EA1260A7}" destId="{33987ED8-40DC-4484-AEE5-89801626AD0C}" srcOrd="1" destOrd="0" presId="urn:microsoft.com/office/officeart/2005/8/layout/target3"/>
    <dgm:cxn modelId="{3DDE2976-F106-4C27-8B56-845EFD1372AB}" srcId="{5214D992-F84B-47B4-87CB-042261D3830D}" destId="{AD93F9AC-758D-46FF-9F16-18067DC2C6B2}" srcOrd="0" destOrd="0" parTransId="{9E81D415-A600-4853-A331-EE9437B35732}" sibTransId="{873774D6-DFCB-4B05-9D6B-E4B214C0114F}"/>
    <dgm:cxn modelId="{BAA2C458-09E4-45A1-BB58-7CCCD1E2D3BF}" srcId="{664D95A5-D02F-4C67-ABE0-03692BD276A3}" destId="{5214D992-F84B-47B4-87CB-042261D3830D}" srcOrd="1" destOrd="0" parTransId="{19D88EF0-C30D-4A50-9200-D4D3F456E49F}" sibTransId="{16717CBB-4781-4BEE-A5CC-4741C8B9B0F2}"/>
    <dgm:cxn modelId="{D702E658-A731-4670-941D-F032FBABF480}" type="presOf" srcId="{664D95A5-D02F-4C67-ABE0-03692BD276A3}" destId="{EBAF9418-8AF5-46DF-9CB9-842E4A3A3182}" srcOrd="0" destOrd="0" presId="urn:microsoft.com/office/officeart/2005/8/layout/target3"/>
    <dgm:cxn modelId="{62CF629A-3DB3-4C8F-866A-E5AFC355ACF5}" type="presOf" srcId="{5214D992-F84B-47B4-87CB-042261D3830D}" destId="{C165B63C-08DB-4313-AA1B-CF254E84C72E}" srcOrd="0" destOrd="0" presId="urn:microsoft.com/office/officeart/2005/8/layout/target3"/>
    <dgm:cxn modelId="{7BD55AA2-F60E-47C4-9AEB-01D137B833B6}" srcId="{664D95A5-D02F-4C67-ABE0-03692BD276A3}" destId="{0ACFA2EE-863F-435C-B2F9-E86FA83EE5DC}" srcOrd="2" destOrd="0" parTransId="{3CDC26E9-6C8A-48EF-9C96-91BFF32D9E84}" sibTransId="{1B9B77F8-BA82-4115-9CAB-24B32E984485}"/>
    <dgm:cxn modelId="{EA2FA0AC-243A-407C-8978-87EC1C68A3D9}" type="presOf" srcId="{0C5F6D27-0411-48AA-9FF3-A845B96DD127}" destId="{602E0215-6201-4EAC-8434-BD128C0E4E83}" srcOrd="0" destOrd="0" presId="urn:microsoft.com/office/officeart/2005/8/layout/target3"/>
    <dgm:cxn modelId="{9D89D3B9-E85E-4049-BF08-974B74B308F3}" type="presOf" srcId="{0ACFA2EE-863F-435C-B2F9-E86FA83EE5DC}" destId="{47110FA1-86D9-4EBB-A4CD-3271F0F49404}" srcOrd="0" destOrd="0" presId="urn:microsoft.com/office/officeart/2005/8/layout/target3"/>
    <dgm:cxn modelId="{1B5947E1-C314-40CC-937D-14A3EE4ADD4A}" type="presOf" srcId="{0C5F6D27-0411-48AA-9FF3-A845B96DD127}" destId="{A9068622-339B-4E09-91C7-49C163C0AD06}" srcOrd="1" destOrd="0" presId="urn:microsoft.com/office/officeart/2005/8/layout/target3"/>
    <dgm:cxn modelId="{7AB9BD67-0693-49D9-92F7-FA7CBC05AB8A}" type="presParOf" srcId="{EBAF9418-8AF5-46DF-9CB9-842E4A3A3182}" destId="{6584D11C-DF85-46DD-8696-212AF8275256}" srcOrd="0" destOrd="0" presId="urn:microsoft.com/office/officeart/2005/8/layout/target3"/>
    <dgm:cxn modelId="{34365A9F-3E1F-45EF-8A4B-A973A47ABEBA}" type="presParOf" srcId="{EBAF9418-8AF5-46DF-9CB9-842E4A3A3182}" destId="{48A398BA-3B34-4977-8272-131CE536D9E2}" srcOrd="1" destOrd="0" presId="urn:microsoft.com/office/officeart/2005/8/layout/target3"/>
    <dgm:cxn modelId="{8825FF98-C9EA-4BDB-94E0-0871A92A4041}" type="presParOf" srcId="{EBAF9418-8AF5-46DF-9CB9-842E4A3A3182}" destId="{602E0215-6201-4EAC-8434-BD128C0E4E83}" srcOrd="2" destOrd="0" presId="urn:microsoft.com/office/officeart/2005/8/layout/target3"/>
    <dgm:cxn modelId="{DC497B8D-CCEB-4227-8077-67375A4DDEB7}" type="presParOf" srcId="{EBAF9418-8AF5-46DF-9CB9-842E4A3A3182}" destId="{1E1C2A75-E258-423F-BFD5-18C76A864D61}" srcOrd="3" destOrd="0" presId="urn:microsoft.com/office/officeart/2005/8/layout/target3"/>
    <dgm:cxn modelId="{D9DCAEA3-B86B-4CB7-980B-E0C7EFDE9594}" type="presParOf" srcId="{EBAF9418-8AF5-46DF-9CB9-842E4A3A3182}" destId="{13B01B24-70E8-426A-BE30-0A8142BD0FAA}" srcOrd="4" destOrd="0" presId="urn:microsoft.com/office/officeart/2005/8/layout/target3"/>
    <dgm:cxn modelId="{1CF74575-567C-4163-BE2A-3B2D8C505024}" type="presParOf" srcId="{EBAF9418-8AF5-46DF-9CB9-842E4A3A3182}" destId="{C165B63C-08DB-4313-AA1B-CF254E84C72E}" srcOrd="5" destOrd="0" presId="urn:microsoft.com/office/officeart/2005/8/layout/target3"/>
    <dgm:cxn modelId="{BFB274C0-F30C-44AF-8986-6143C0D03E36}" type="presParOf" srcId="{EBAF9418-8AF5-46DF-9CB9-842E4A3A3182}" destId="{784A6F0F-BECA-4D50-B2B5-14E321DAFAFA}" srcOrd="6" destOrd="0" presId="urn:microsoft.com/office/officeart/2005/8/layout/target3"/>
    <dgm:cxn modelId="{E5720E21-FC61-49B6-B9B8-C8C427687802}" type="presParOf" srcId="{EBAF9418-8AF5-46DF-9CB9-842E4A3A3182}" destId="{DD46FFA4-B94B-4278-8E4A-A713614485EC}" srcOrd="7" destOrd="0" presId="urn:microsoft.com/office/officeart/2005/8/layout/target3"/>
    <dgm:cxn modelId="{A48CFFAB-9944-4024-A1B9-CD702990D6DD}" type="presParOf" srcId="{EBAF9418-8AF5-46DF-9CB9-842E4A3A3182}" destId="{47110FA1-86D9-4EBB-A4CD-3271F0F49404}" srcOrd="8" destOrd="0" presId="urn:microsoft.com/office/officeart/2005/8/layout/target3"/>
    <dgm:cxn modelId="{AC2949D9-FB27-4755-8E9D-C75D004EE540}" type="presParOf" srcId="{EBAF9418-8AF5-46DF-9CB9-842E4A3A3182}" destId="{A08B5B6D-31DD-4A35-9866-E4CCDADE1D08}" srcOrd="9" destOrd="0" presId="urn:microsoft.com/office/officeart/2005/8/layout/target3"/>
    <dgm:cxn modelId="{BEAE3C93-B074-415C-BADF-62380B9F9BC1}" type="presParOf" srcId="{EBAF9418-8AF5-46DF-9CB9-842E4A3A3182}" destId="{EA046C2D-BE47-4FCE-A346-070D956A6F9E}" srcOrd="10" destOrd="0" presId="urn:microsoft.com/office/officeart/2005/8/layout/target3"/>
    <dgm:cxn modelId="{755362EB-13C0-4831-B2AF-8C7E0B7B2510}" type="presParOf" srcId="{EBAF9418-8AF5-46DF-9CB9-842E4A3A3182}" destId="{7572A878-B8AB-404A-BBE0-3D3FB2070249}" srcOrd="11" destOrd="0" presId="urn:microsoft.com/office/officeart/2005/8/layout/target3"/>
    <dgm:cxn modelId="{ED1ECE6C-251B-4BB7-A899-67847D9624A3}" type="presParOf" srcId="{EBAF9418-8AF5-46DF-9CB9-842E4A3A3182}" destId="{A9068622-339B-4E09-91C7-49C163C0AD06}" srcOrd="12" destOrd="0" presId="urn:microsoft.com/office/officeart/2005/8/layout/target3"/>
    <dgm:cxn modelId="{455BE3EB-7EAD-46F6-A116-540DC0C1F101}" type="presParOf" srcId="{EBAF9418-8AF5-46DF-9CB9-842E4A3A3182}" destId="{3B57F2AD-50E0-496D-8AF2-E0CC8DCBDF67}" srcOrd="13" destOrd="0" presId="urn:microsoft.com/office/officeart/2005/8/layout/target3"/>
    <dgm:cxn modelId="{A0036C23-D2DE-4208-9671-077ACD7FAE96}" type="presParOf" srcId="{EBAF9418-8AF5-46DF-9CB9-842E4A3A3182}" destId="{F87A0C4C-B375-4B27-A6B2-256AA63FE5A4}" srcOrd="14" destOrd="0" presId="urn:microsoft.com/office/officeart/2005/8/layout/target3"/>
    <dgm:cxn modelId="{0692DF44-F459-4B3D-A5CF-0F2E68920B5E}" type="presParOf" srcId="{EBAF9418-8AF5-46DF-9CB9-842E4A3A3182}" destId="{4436B4AE-CD86-49BB-B753-4B761C8A645B}" srcOrd="15" destOrd="0" presId="urn:microsoft.com/office/officeart/2005/8/layout/target3"/>
    <dgm:cxn modelId="{ABE82B8B-D91F-4753-9A57-BA75100676AE}" type="presParOf" srcId="{EBAF9418-8AF5-46DF-9CB9-842E4A3A3182}" destId="{91B8650B-27D7-47C0-9276-FFC28FDEDF15}" srcOrd="16" destOrd="0" presId="urn:microsoft.com/office/officeart/2005/8/layout/target3"/>
    <dgm:cxn modelId="{0A3EEC04-141F-4046-A9F1-C7B3072D6185}" type="presParOf" srcId="{EBAF9418-8AF5-46DF-9CB9-842E4A3A3182}" destId="{7A9735EB-276C-49AF-9B9C-167E0B667D07}" srcOrd="17" destOrd="0" presId="urn:microsoft.com/office/officeart/2005/8/layout/target3"/>
    <dgm:cxn modelId="{22587D6E-703A-456E-BC5F-C73B650FD785}" type="presParOf" srcId="{EBAF9418-8AF5-46DF-9CB9-842E4A3A3182}" destId="{33987ED8-40DC-4484-AEE5-89801626AD0C}" srcOrd="18" destOrd="0" presId="urn:microsoft.com/office/officeart/2005/8/layout/target3"/>
    <dgm:cxn modelId="{DE72B3B3-2B6E-4B30-B08E-F375B4CF6A25}" type="presParOf" srcId="{EBAF9418-8AF5-46DF-9CB9-842E4A3A3182}" destId="{2BD91937-58AC-47A5-857F-6802347A42B5}" srcOrd="19" destOrd="0" presId="urn:microsoft.com/office/officeart/2005/8/layout/targe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589A92-F2F9-4FA8-A959-EBE9641EE320}">
      <dsp:nvSpPr>
        <dsp:cNvPr id="0" name=""/>
        <dsp:cNvSpPr/>
      </dsp:nvSpPr>
      <dsp:spPr>
        <a:xfrm>
          <a:off x="3121314" y="0"/>
          <a:ext cx="2607470" cy="2607867"/>
        </a:xfrm>
        <a:prstGeom prst="circularArrow">
          <a:avLst>
            <a:gd name="adj1" fmla="val 10980"/>
            <a:gd name="adj2" fmla="val 1142322"/>
            <a:gd name="adj3" fmla="val 4500000"/>
            <a:gd name="adj4" fmla="val 10800000"/>
            <a:gd name="adj5" fmla="val 125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670180E-F42C-416C-87FE-ED95D58967FE}">
      <dsp:nvSpPr>
        <dsp:cNvPr id="0" name=""/>
        <dsp:cNvSpPr/>
      </dsp:nvSpPr>
      <dsp:spPr>
        <a:xfrm>
          <a:off x="3697650" y="941519"/>
          <a:ext cx="1448921" cy="7242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en-US" sz="2100" kern="1200" dirty="0"/>
            <a:t>Maximize the outcome</a:t>
          </a:r>
        </a:p>
      </dsp:txBody>
      <dsp:txXfrm>
        <a:off x="3697650" y="941519"/>
        <a:ext cx="1448921" cy="724287"/>
      </dsp:txXfrm>
    </dsp:sp>
    <dsp:sp modelId="{0830AB2F-AF61-4AE9-BEA4-4F7FB7FB568D}">
      <dsp:nvSpPr>
        <dsp:cNvPr id="0" name=""/>
        <dsp:cNvSpPr/>
      </dsp:nvSpPr>
      <dsp:spPr>
        <a:xfrm>
          <a:off x="2397098" y="1498413"/>
          <a:ext cx="2607470" cy="2607867"/>
        </a:xfrm>
        <a:prstGeom prst="leftCircularArrow">
          <a:avLst>
            <a:gd name="adj1" fmla="val 10980"/>
            <a:gd name="adj2" fmla="val 1142322"/>
            <a:gd name="adj3" fmla="val 6300000"/>
            <a:gd name="adj4" fmla="val 18900000"/>
            <a:gd name="adj5" fmla="val 125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7C549B9-9B15-43BB-BC2B-CF099AC994CB}">
      <dsp:nvSpPr>
        <dsp:cNvPr id="0" name=""/>
        <dsp:cNvSpPr/>
      </dsp:nvSpPr>
      <dsp:spPr>
        <a:xfrm>
          <a:off x="2976373" y="2448599"/>
          <a:ext cx="1448921" cy="7242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en-US" sz="2100" kern="1200" dirty="0"/>
            <a:t>Upkeep</a:t>
          </a:r>
        </a:p>
      </dsp:txBody>
      <dsp:txXfrm>
        <a:off x="2976373" y="2448599"/>
        <a:ext cx="1448921" cy="724287"/>
      </dsp:txXfrm>
    </dsp:sp>
    <dsp:sp modelId="{82D41112-A7E3-40BF-B90B-C75C3E44CE65}">
      <dsp:nvSpPr>
        <dsp:cNvPr id="0" name=""/>
        <dsp:cNvSpPr/>
      </dsp:nvSpPr>
      <dsp:spPr>
        <a:xfrm>
          <a:off x="3306897" y="3176137"/>
          <a:ext cx="2240220" cy="2241118"/>
        </a:xfrm>
        <a:prstGeom prst="blockArc">
          <a:avLst>
            <a:gd name="adj1" fmla="val 13500000"/>
            <a:gd name="adj2" fmla="val 10800000"/>
            <a:gd name="adj3" fmla="val 1274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1E84E12-C68A-469D-96C3-EC6498CC41EF}">
      <dsp:nvSpPr>
        <dsp:cNvPr id="0" name=""/>
        <dsp:cNvSpPr/>
      </dsp:nvSpPr>
      <dsp:spPr>
        <a:xfrm>
          <a:off x="3701078" y="3957847"/>
          <a:ext cx="1448921" cy="7242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en-US" sz="2100" kern="1200" dirty="0"/>
            <a:t>Momentum </a:t>
          </a:r>
        </a:p>
      </dsp:txBody>
      <dsp:txXfrm>
        <a:off x="3701078" y="3957847"/>
        <a:ext cx="1448921" cy="72428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CDF087-D118-4EE6-A82C-3A7EADE0DBE5}">
      <dsp:nvSpPr>
        <dsp:cNvPr id="0" name=""/>
        <dsp:cNvSpPr/>
      </dsp:nvSpPr>
      <dsp:spPr>
        <a:xfrm>
          <a:off x="0" y="293"/>
          <a:ext cx="2857058" cy="43173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t>Limited resources</a:t>
          </a:r>
        </a:p>
      </dsp:txBody>
      <dsp:txXfrm>
        <a:off x="21075" y="21368"/>
        <a:ext cx="2814908" cy="389580"/>
      </dsp:txXfrm>
    </dsp:sp>
    <dsp:sp modelId="{32E175AF-AD65-44E3-8B74-420D336DF812}">
      <dsp:nvSpPr>
        <dsp:cNvPr id="0" name=""/>
        <dsp:cNvSpPr/>
      </dsp:nvSpPr>
      <dsp:spPr>
        <a:xfrm>
          <a:off x="0" y="484158"/>
          <a:ext cx="2857058" cy="43173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t>ROI</a:t>
          </a:r>
        </a:p>
      </dsp:txBody>
      <dsp:txXfrm>
        <a:off x="21075" y="505233"/>
        <a:ext cx="2814908" cy="38958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CDF087-D118-4EE6-A82C-3A7EADE0DBE5}">
      <dsp:nvSpPr>
        <dsp:cNvPr id="0" name=""/>
        <dsp:cNvSpPr/>
      </dsp:nvSpPr>
      <dsp:spPr>
        <a:xfrm>
          <a:off x="0" y="7741"/>
          <a:ext cx="2857058" cy="40774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dirty="0"/>
            <a:t>Less effort than development</a:t>
          </a:r>
        </a:p>
      </dsp:txBody>
      <dsp:txXfrm>
        <a:off x="19904" y="27645"/>
        <a:ext cx="2817250" cy="367937"/>
      </dsp:txXfrm>
    </dsp:sp>
    <dsp:sp modelId="{C776030D-7D8F-4E19-B02A-875F6470E556}">
      <dsp:nvSpPr>
        <dsp:cNvPr id="0" name=""/>
        <dsp:cNvSpPr/>
      </dsp:nvSpPr>
      <dsp:spPr>
        <a:xfrm>
          <a:off x="0" y="415486"/>
          <a:ext cx="2857058" cy="4926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0712" tIns="20320" rIns="113792" bIns="20320" numCol="1" spcCol="1270" anchor="t" anchorCtr="0">
          <a:noAutofit/>
        </a:bodyPr>
        <a:lstStyle/>
        <a:p>
          <a:pPr marL="171450" lvl="1" indent="-171450" algn="l" defTabSz="711200">
            <a:lnSpc>
              <a:spcPct val="90000"/>
            </a:lnSpc>
            <a:spcBef>
              <a:spcPct val="0"/>
            </a:spcBef>
            <a:spcAft>
              <a:spcPct val="20000"/>
            </a:spcAft>
            <a:buChar char="•"/>
          </a:pPr>
          <a:r>
            <a:rPr lang="en-US" sz="1600" kern="1200" dirty="0"/>
            <a:t>Still requires a concerted effort</a:t>
          </a:r>
        </a:p>
      </dsp:txBody>
      <dsp:txXfrm>
        <a:off x="0" y="415486"/>
        <a:ext cx="2857058" cy="49266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CDF087-D118-4EE6-A82C-3A7EADE0DBE5}">
      <dsp:nvSpPr>
        <dsp:cNvPr id="0" name=""/>
        <dsp:cNvSpPr/>
      </dsp:nvSpPr>
      <dsp:spPr>
        <a:xfrm>
          <a:off x="0" y="170124"/>
          <a:ext cx="2857058" cy="57563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t>Keep users engaged</a:t>
          </a:r>
        </a:p>
      </dsp:txBody>
      <dsp:txXfrm>
        <a:off x="28100" y="198224"/>
        <a:ext cx="2800858" cy="51943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B0C108-3189-4AC8-A8A1-4C58C642888F}">
      <dsp:nvSpPr>
        <dsp:cNvPr id="0" name=""/>
        <dsp:cNvSpPr/>
      </dsp:nvSpPr>
      <dsp:spPr>
        <a:xfrm>
          <a:off x="479450" y="0"/>
          <a:ext cx="2682239" cy="2011679"/>
        </a:xfrm>
        <a:prstGeom prst="upArrow">
          <a:avLst/>
        </a:prstGeom>
        <a:solidFill>
          <a:schemeClr val="accent2">
            <a:shade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970B0B2-D8B0-40A4-B03B-B18BC0AB435C}">
      <dsp:nvSpPr>
        <dsp:cNvPr id="0" name=""/>
        <dsp:cNvSpPr/>
      </dsp:nvSpPr>
      <dsp:spPr>
        <a:xfrm>
          <a:off x="3242157" y="0"/>
          <a:ext cx="5760720" cy="20116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7584" tIns="0" rIns="227584" bIns="227584" numCol="1" spcCol="1270" anchor="ctr" anchorCtr="0">
          <a:noAutofit/>
        </a:bodyPr>
        <a:lstStyle/>
        <a:p>
          <a:pPr marL="0" lvl="0" indent="0" algn="l" defTabSz="1422400">
            <a:lnSpc>
              <a:spcPct val="90000"/>
            </a:lnSpc>
            <a:spcBef>
              <a:spcPct val="0"/>
            </a:spcBef>
            <a:spcAft>
              <a:spcPct val="35000"/>
            </a:spcAft>
            <a:buNone/>
          </a:pPr>
          <a:endParaRPr lang="en-GB" sz="3200" kern="1200" dirty="0"/>
        </a:p>
        <a:p>
          <a:pPr marL="228600" lvl="1" indent="-228600" algn="l" defTabSz="1111250">
            <a:lnSpc>
              <a:spcPct val="90000"/>
            </a:lnSpc>
            <a:spcBef>
              <a:spcPct val="0"/>
            </a:spcBef>
            <a:spcAft>
              <a:spcPct val="15000"/>
            </a:spcAft>
            <a:buChar char="•"/>
          </a:pPr>
          <a:r>
            <a:rPr lang="en-GB" sz="2500" kern="1200" dirty="0"/>
            <a:t>Easily modified</a:t>
          </a:r>
        </a:p>
        <a:p>
          <a:pPr marL="228600" lvl="1" indent="-228600" algn="l" defTabSz="1111250">
            <a:lnSpc>
              <a:spcPct val="90000"/>
            </a:lnSpc>
            <a:spcBef>
              <a:spcPct val="0"/>
            </a:spcBef>
            <a:spcAft>
              <a:spcPct val="15000"/>
            </a:spcAft>
            <a:buChar char="•"/>
          </a:pPr>
          <a:r>
            <a:rPr lang="en-GB" sz="2500" kern="1200" dirty="0"/>
            <a:t>Trackable</a:t>
          </a:r>
        </a:p>
      </dsp:txBody>
      <dsp:txXfrm>
        <a:off x="3242157" y="0"/>
        <a:ext cx="5760720" cy="2011679"/>
      </dsp:txXfrm>
    </dsp:sp>
    <dsp:sp modelId="{16748A0D-79B9-438C-ACD6-6D3A8AF105D8}">
      <dsp:nvSpPr>
        <dsp:cNvPr id="0" name=""/>
        <dsp:cNvSpPr/>
      </dsp:nvSpPr>
      <dsp:spPr>
        <a:xfrm>
          <a:off x="1284122" y="2179319"/>
          <a:ext cx="2682239" cy="2011679"/>
        </a:xfrm>
        <a:prstGeom prst="downArrow">
          <a:avLst/>
        </a:prstGeom>
        <a:solidFill>
          <a:schemeClr val="accent2">
            <a:shade val="50000"/>
            <a:hueOff val="380699"/>
            <a:satOff val="-5451"/>
            <a:lumOff val="4550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664BDAD-8C5F-4062-9B39-3B3C136D58B6}">
      <dsp:nvSpPr>
        <dsp:cNvPr id="0" name=""/>
        <dsp:cNvSpPr/>
      </dsp:nvSpPr>
      <dsp:spPr>
        <a:xfrm>
          <a:off x="4046829" y="2179319"/>
          <a:ext cx="5760720" cy="20116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7584" tIns="0" rIns="227584" bIns="227584" numCol="1" spcCol="1270" anchor="ctr" anchorCtr="0">
          <a:noAutofit/>
        </a:bodyPr>
        <a:lstStyle/>
        <a:p>
          <a:pPr marL="0" lvl="0" indent="0" algn="l" defTabSz="1422400">
            <a:lnSpc>
              <a:spcPct val="90000"/>
            </a:lnSpc>
            <a:spcBef>
              <a:spcPct val="0"/>
            </a:spcBef>
            <a:spcAft>
              <a:spcPct val="35000"/>
            </a:spcAft>
            <a:buNone/>
          </a:pPr>
          <a:endParaRPr lang="en-GB" sz="3200" kern="1200" dirty="0"/>
        </a:p>
        <a:p>
          <a:pPr marL="228600" lvl="1" indent="-228600" algn="l" defTabSz="1111250">
            <a:lnSpc>
              <a:spcPct val="90000"/>
            </a:lnSpc>
            <a:spcBef>
              <a:spcPct val="0"/>
            </a:spcBef>
            <a:spcAft>
              <a:spcPct val="15000"/>
            </a:spcAft>
            <a:buChar char="•"/>
          </a:pPr>
          <a:r>
            <a:rPr lang="en-GB" sz="2500" kern="1200" dirty="0"/>
            <a:t>Users desire continuously updated information and features</a:t>
          </a:r>
        </a:p>
        <a:p>
          <a:pPr marL="228600" lvl="1" indent="-228600" algn="l" defTabSz="1111250">
            <a:lnSpc>
              <a:spcPct val="90000"/>
            </a:lnSpc>
            <a:spcBef>
              <a:spcPct val="0"/>
            </a:spcBef>
            <a:spcAft>
              <a:spcPct val="15000"/>
            </a:spcAft>
            <a:buChar char="•"/>
          </a:pPr>
          <a:r>
            <a:rPr lang="en-GB" sz="2500" kern="1200" dirty="0"/>
            <a:t>Limited Internet access</a:t>
          </a:r>
        </a:p>
      </dsp:txBody>
      <dsp:txXfrm>
        <a:off x="4046829" y="2179319"/>
        <a:ext cx="5760720" cy="201167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C16902-EBFD-479C-BC4B-77CED1DDCFFE}">
      <dsp:nvSpPr>
        <dsp:cNvPr id="0" name=""/>
        <dsp:cNvSpPr/>
      </dsp:nvSpPr>
      <dsp:spPr>
        <a:xfrm>
          <a:off x="204376" y="497608"/>
          <a:ext cx="4836497" cy="1511405"/>
        </a:xfrm>
        <a:prstGeom prst="rect">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023725" tIns="125730" rIns="125730" bIns="125730" numCol="1" spcCol="1270" anchor="t" anchorCtr="0">
          <a:noAutofit/>
        </a:bodyPr>
        <a:lstStyle/>
        <a:p>
          <a:pPr marL="0" lvl="0" indent="0" algn="l" defTabSz="1466850">
            <a:lnSpc>
              <a:spcPct val="90000"/>
            </a:lnSpc>
            <a:spcBef>
              <a:spcPct val="0"/>
            </a:spcBef>
            <a:spcAft>
              <a:spcPct val="35000"/>
            </a:spcAft>
            <a:buNone/>
          </a:pPr>
          <a:r>
            <a:rPr lang="en-GB" sz="3300" kern="1200"/>
            <a:t>Traffic monitoring</a:t>
          </a:r>
        </a:p>
        <a:p>
          <a:pPr marL="228600" lvl="1" indent="-228600" algn="l" defTabSz="1155700">
            <a:lnSpc>
              <a:spcPct val="90000"/>
            </a:lnSpc>
            <a:spcBef>
              <a:spcPct val="0"/>
            </a:spcBef>
            <a:spcAft>
              <a:spcPct val="15000"/>
            </a:spcAft>
            <a:buChar char="•"/>
          </a:pPr>
          <a:r>
            <a:rPr lang="en-GB" sz="2600" kern="1200"/>
            <a:t>Google analytics </a:t>
          </a:r>
        </a:p>
      </dsp:txBody>
      <dsp:txXfrm>
        <a:off x="204376" y="497608"/>
        <a:ext cx="4836497" cy="1511405"/>
      </dsp:txXfrm>
    </dsp:sp>
    <dsp:sp modelId="{995F6B27-CE16-4951-913A-E2D7A4B77927}">
      <dsp:nvSpPr>
        <dsp:cNvPr id="0" name=""/>
        <dsp:cNvSpPr/>
      </dsp:nvSpPr>
      <dsp:spPr>
        <a:xfrm>
          <a:off x="2855" y="279293"/>
          <a:ext cx="1057983" cy="1586975"/>
        </a:xfrm>
        <a:prstGeom prst="rect">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17000" r="-17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9FF2E74-8CB2-4401-924D-424EAEEE4418}">
      <dsp:nvSpPr>
        <dsp:cNvPr id="0" name=""/>
        <dsp:cNvSpPr/>
      </dsp:nvSpPr>
      <dsp:spPr>
        <a:xfrm>
          <a:off x="5447646" y="497608"/>
          <a:ext cx="4836497" cy="1511405"/>
        </a:xfrm>
        <a:prstGeom prst="rect">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023725" tIns="125730" rIns="125730" bIns="125730" numCol="1" spcCol="1270" anchor="ctr" anchorCtr="0">
          <a:noAutofit/>
        </a:bodyPr>
        <a:lstStyle/>
        <a:p>
          <a:pPr marL="0" lvl="0" indent="0" algn="l" defTabSz="1466850">
            <a:lnSpc>
              <a:spcPct val="90000"/>
            </a:lnSpc>
            <a:spcBef>
              <a:spcPct val="0"/>
            </a:spcBef>
            <a:spcAft>
              <a:spcPct val="35000"/>
            </a:spcAft>
            <a:buNone/>
          </a:pPr>
          <a:r>
            <a:rPr lang="en-GB" sz="3300" kern="1200" dirty="0"/>
            <a:t>Regular newsletters to subscribers</a:t>
          </a:r>
        </a:p>
      </dsp:txBody>
      <dsp:txXfrm>
        <a:off x="5447646" y="497608"/>
        <a:ext cx="4836497" cy="1511405"/>
      </dsp:txXfrm>
    </dsp:sp>
    <dsp:sp modelId="{3C47A320-7646-46C6-8FAD-237D4824B78E}">
      <dsp:nvSpPr>
        <dsp:cNvPr id="0" name=""/>
        <dsp:cNvSpPr/>
      </dsp:nvSpPr>
      <dsp:spPr>
        <a:xfrm>
          <a:off x="5246126" y="279293"/>
          <a:ext cx="1057983" cy="1586975"/>
        </a:xfrm>
        <a:prstGeom prst="rect">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l="-63000" r="-63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BDF7C29-945D-4AFE-B676-2D6149ADA736}">
      <dsp:nvSpPr>
        <dsp:cNvPr id="0" name=""/>
        <dsp:cNvSpPr/>
      </dsp:nvSpPr>
      <dsp:spPr>
        <a:xfrm>
          <a:off x="204376" y="2400299"/>
          <a:ext cx="4836497" cy="1511405"/>
        </a:xfrm>
        <a:prstGeom prst="rect">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023725" tIns="125730" rIns="125730" bIns="125730" numCol="1" spcCol="1270" anchor="ctr" anchorCtr="0">
          <a:noAutofit/>
        </a:bodyPr>
        <a:lstStyle/>
        <a:p>
          <a:pPr marL="0" lvl="0" indent="0" algn="l" defTabSz="1466850">
            <a:lnSpc>
              <a:spcPct val="90000"/>
            </a:lnSpc>
            <a:spcBef>
              <a:spcPct val="0"/>
            </a:spcBef>
            <a:spcAft>
              <a:spcPct val="35000"/>
            </a:spcAft>
            <a:buNone/>
          </a:pPr>
          <a:r>
            <a:rPr lang="en-GB" sz="3300" kern="1200"/>
            <a:t>Surveys </a:t>
          </a:r>
        </a:p>
      </dsp:txBody>
      <dsp:txXfrm>
        <a:off x="204376" y="2400299"/>
        <a:ext cx="4836497" cy="1511405"/>
      </dsp:txXfrm>
    </dsp:sp>
    <dsp:sp modelId="{4303E6AB-D46E-4441-87F6-B151F460386C}">
      <dsp:nvSpPr>
        <dsp:cNvPr id="0" name=""/>
        <dsp:cNvSpPr/>
      </dsp:nvSpPr>
      <dsp:spPr>
        <a:xfrm>
          <a:off x="2855" y="2181985"/>
          <a:ext cx="1057983" cy="1586975"/>
        </a:xfrm>
        <a:prstGeom prst="rect">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l="-63000" r="-63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533C268-AB1B-44F5-82E4-2B2ECCE4DB9A}">
      <dsp:nvSpPr>
        <dsp:cNvPr id="0" name=""/>
        <dsp:cNvSpPr/>
      </dsp:nvSpPr>
      <dsp:spPr>
        <a:xfrm>
          <a:off x="5447646" y="2400299"/>
          <a:ext cx="4836497" cy="1511405"/>
        </a:xfrm>
        <a:prstGeom prst="rect">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023725" tIns="125730" rIns="125730" bIns="125730" numCol="1" spcCol="1270" anchor="ctr" anchorCtr="0">
          <a:noAutofit/>
        </a:bodyPr>
        <a:lstStyle/>
        <a:p>
          <a:pPr marL="0" lvl="0" indent="0" algn="l" defTabSz="1466850">
            <a:lnSpc>
              <a:spcPct val="90000"/>
            </a:lnSpc>
            <a:spcBef>
              <a:spcPct val="0"/>
            </a:spcBef>
            <a:spcAft>
              <a:spcPct val="35000"/>
            </a:spcAft>
            <a:buNone/>
          </a:pPr>
          <a:r>
            <a:rPr lang="en-GB" sz="3300" kern="1200"/>
            <a:t>Communication with national partners</a:t>
          </a:r>
        </a:p>
      </dsp:txBody>
      <dsp:txXfrm>
        <a:off x="5447646" y="2400299"/>
        <a:ext cx="4836497" cy="1511405"/>
      </dsp:txXfrm>
    </dsp:sp>
    <dsp:sp modelId="{670A8C76-0626-438F-9D08-EADDA35B6750}">
      <dsp:nvSpPr>
        <dsp:cNvPr id="0" name=""/>
        <dsp:cNvSpPr/>
      </dsp:nvSpPr>
      <dsp:spPr>
        <a:xfrm>
          <a:off x="5246126" y="2181985"/>
          <a:ext cx="1057983" cy="1586975"/>
        </a:xfrm>
        <a:prstGeom prst="rect">
          <a:avLst/>
        </a:prstGeom>
        <a:blipFill>
          <a:blip xmlns:r="http://schemas.openxmlformats.org/officeDocument/2006/relationships" r:embed="rId4" cstate="print">
            <a:extLst>
              <a:ext uri="{28A0092B-C50C-407E-A947-70E740481C1C}">
                <a14:useLocalDpi xmlns:a14="http://schemas.microsoft.com/office/drawing/2010/main" val="0"/>
              </a:ext>
            </a:extLst>
          </a:blip>
          <a:srcRect/>
          <a:stretch>
            <a:fillRect l="-63000" r="-63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7FF7D3-7BE5-4A61-9389-687082DD17BC}">
      <dsp:nvSpPr>
        <dsp:cNvPr id="0" name=""/>
        <dsp:cNvSpPr/>
      </dsp:nvSpPr>
      <dsp:spPr>
        <a:xfrm>
          <a:off x="3403187" y="733843"/>
          <a:ext cx="2092899" cy="1810092"/>
        </a:xfrm>
        <a:prstGeom prst="hexagon">
          <a:avLst>
            <a:gd name="adj" fmla="val 28570"/>
            <a:gd name="vf" fmla="val 115470"/>
          </a:avLst>
        </a:prstGeom>
        <a:solidFill>
          <a:schemeClr val="accent2">
            <a:shade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GB" sz="1800" kern="1200"/>
            <a:t>Collaboration</a:t>
          </a:r>
        </a:p>
      </dsp:txBody>
      <dsp:txXfrm>
        <a:off x="3749976" y="1033772"/>
        <a:ext cx="1399321" cy="1210234"/>
      </dsp:txXfrm>
    </dsp:sp>
    <dsp:sp modelId="{953917BD-AEBB-4ED7-8C68-4A8136658C2A}">
      <dsp:nvSpPr>
        <dsp:cNvPr id="0" name=""/>
        <dsp:cNvSpPr/>
      </dsp:nvSpPr>
      <dsp:spPr>
        <a:xfrm>
          <a:off x="5635312" y="1139532"/>
          <a:ext cx="789753" cy="680199"/>
        </a:xfrm>
        <a:prstGeom prst="hexagon">
          <a:avLst>
            <a:gd name="adj" fmla="val 28900"/>
            <a:gd name="vf" fmla="val 115470"/>
          </a:avLst>
        </a:prstGeom>
        <a:solidFill>
          <a:schemeClr val="accent2">
            <a:tint val="5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8075625-E614-49F2-AEB8-C90C40D701E3}">
      <dsp:nvSpPr>
        <dsp:cNvPr id="0" name=""/>
        <dsp:cNvSpPr/>
      </dsp:nvSpPr>
      <dsp:spPr>
        <a:xfrm>
          <a:off x="5168908" y="0"/>
          <a:ext cx="1714903" cy="1483613"/>
        </a:xfrm>
        <a:prstGeom prst="hexagon">
          <a:avLst>
            <a:gd name="adj" fmla="val 28570"/>
            <a:gd name="vf" fmla="val 115470"/>
          </a:avLst>
        </a:prstGeom>
        <a:solidFill>
          <a:schemeClr val="accent2">
            <a:shade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GB" sz="1700" kern="1200"/>
            <a:t>Multi-stakeholder ownership</a:t>
          </a:r>
        </a:p>
      </dsp:txBody>
      <dsp:txXfrm>
        <a:off x="5453106" y="245868"/>
        <a:ext cx="1146507" cy="991877"/>
      </dsp:txXfrm>
    </dsp:sp>
    <dsp:sp modelId="{B55D3155-F480-4416-8DF3-9F6F4FB940F1}">
      <dsp:nvSpPr>
        <dsp:cNvPr id="0" name=""/>
        <dsp:cNvSpPr/>
      </dsp:nvSpPr>
      <dsp:spPr>
        <a:xfrm>
          <a:off x="4994877" y="2575368"/>
          <a:ext cx="789753" cy="680199"/>
        </a:xfrm>
        <a:prstGeom prst="hexagon">
          <a:avLst>
            <a:gd name="adj" fmla="val 28900"/>
            <a:gd name="vf" fmla="val 115470"/>
          </a:avLst>
        </a:prstGeom>
        <a:solidFill>
          <a:schemeClr val="accent2">
            <a:tint val="5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75C516A-0FD6-4886-9721-653B0AFF812B}">
      <dsp:nvSpPr>
        <dsp:cNvPr id="0" name=""/>
        <dsp:cNvSpPr/>
      </dsp:nvSpPr>
      <dsp:spPr>
        <a:xfrm>
          <a:off x="5168908" y="1793747"/>
          <a:ext cx="1714903" cy="1483613"/>
        </a:xfrm>
        <a:prstGeom prst="hexagon">
          <a:avLst>
            <a:gd name="adj" fmla="val 28570"/>
            <a:gd name="vf" fmla="val 115470"/>
          </a:avLst>
        </a:prstGeom>
        <a:solidFill>
          <a:schemeClr val="accent2">
            <a:shade val="50000"/>
            <a:hueOff val="253799"/>
            <a:satOff val="-3634"/>
            <a:lumOff val="3033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GB" sz="1700" kern="1200"/>
            <a:t>Distributed workload</a:t>
          </a:r>
        </a:p>
      </dsp:txBody>
      <dsp:txXfrm>
        <a:off x="5453106" y="2039615"/>
        <a:ext cx="1146507" cy="991877"/>
      </dsp:txXfrm>
    </dsp:sp>
    <dsp:sp modelId="{3AB7D74C-268B-4A52-B675-33365EB6221E}">
      <dsp:nvSpPr>
        <dsp:cNvPr id="0" name=""/>
        <dsp:cNvSpPr/>
      </dsp:nvSpPr>
      <dsp:spPr>
        <a:xfrm>
          <a:off x="3596014" y="2707385"/>
          <a:ext cx="1714903" cy="1483613"/>
        </a:xfrm>
        <a:prstGeom prst="hexagon">
          <a:avLst>
            <a:gd name="adj" fmla="val 28570"/>
            <a:gd name="vf" fmla="val 115470"/>
          </a:avLst>
        </a:prstGeom>
        <a:solidFill>
          <a:schemeClr val="accent2">
            <a:shade val="50000"/>
            <a:hueOff val="253799"/>
            <a:satOff val="-3634"/>
            <a:lumOff val="3033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GB" sz="1700" kern="1200"/>
            <a:t>Appropriate tools</a:t>
          </a:r>
        </a:p>
      </dsp:txBody>
      <dsp:txXfrm>
        <a:off x="3880212" y="2953253"/>
        <a:ext cx="1146507" cy="991877"/>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0D6CEF-9F07-497B-9DD3-4F5988580394}">
      <dsp:nvSpPr>
        <dsp:cNvPr id="0" name=""/>
        <dsp:cNvSpPr/>
      </dsp:nvSpPr>
      <dsp:spPr>
        <a:xfrm>
          <a:off x="2809043" y="1750818"/>
          <a:ext cx="2139888" cy="2139888"/>
        </a:xfrm>
        <a:prstGeom prst="gear9">
          <a:avLst/>
        </a:prstGeom>
        <a:solidFill>
          <a:schemeClr val="accent2">
            <a:shade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US" sz="1700" kern="1200" dirty="0"/>
            <a:t>Interactive</a:t>
          </a:r>
        </a:p>
      </dsp:txBody>
      <dsp:txXfrm>
        <a:off x="3239256" y="2252077"/>
        <a:ext cx="1279462" cy="1099946"/>
      </dsp:txXfrm>
    </dsp:sp>
    <dsp:sp modelId="{045E0B7B-D692-45B4-ACB2-A25356920FEF}">
      <dsp:nvSpPr>
        <dsp:cNvPr id="0" name=""/>
        <dsp:cNvSpPr/>
      </dsp:nvSpPr>
      <dsp:spPr>
        <a:xfrm>
          <a:off x="1564016" y="1245026"/>
          <a:ext cx="1556282" cy="1556282"/>
        </a:xfrm>
        <a:prstGeom prst="gear6">
          <a:avLst/>
        </a:prstGeom>
        <a:solidFill>
          <a:schemeClr val="accent2">
            <a:shade val="50000"/>
            <a:hueOff val="253799"/>
            <a:satOff val="-3634"/>
            <a:lumOff val="3033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US" sz="1700" kern="1200" dirty="0"/>
            <a:t>Process</a:t>
          </a:r>
        </a:p>
      </dsp:txBody>
      <dsp:txXfrm>
        <a:off x="1955815" y="1639193"/>
        <a:ext cx="772684" cy="767948"/>
      </dsp:txXfrm>
    </dsp:sp>
    <dsp:sp modelId="{65B73157-3645-4330-8095-6ACB71EFF002}">
      <dsp:nvSpPr>
        <dsp:cNvPr id="0" name=""/>
        <dsp:cNvSpPr/>
      </dsp:nvSpPr>
      <dsp:spPr>
        <a:xfrm rot="20700000">
          <a:off x="2435694" y="171349"/>
          <a:ext cx="1524839" cy="1524839"/>
        </a:xfrm>
        <a:prstGeom prst="gear6">
          <a:avLst/>
        </a:prstGeom>
        <a:solidFill>
          <a:schemeClr val="accent2">
            <a:shade val="50000"/>
            <a:hueOff val="253799"/>
            <a:satOff val="-3634"/>
            <a:lumOff val="3033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US" sz="1700" kern="1200" dirty="0"/>
            <a:t>An</a:t>
          </a:r>
        </a:p>
      </dsp:txBody>
      <dsp:txXfrm rot="-20700000">
        <a:off x="2770136" y="505791"/>
        <a:ext cx="855955" cy="855955"/>
      </dsp:txXfrm>
    </dsp:sp>
    <dsp:sp modelId="{0919EC1C-066D-43FA-ABDE-27AC6BD29B38}">
      <dsp:nvSpPr>
        <dsp:cNvPr id="0" name=""/>
        <dsp:cNvSpPr/>
      </dsp:nvSpPr>
      <dsp:spPr>
        <a:xfrm>
          <a:off x="2641199" y="1429785"/>
          <a:ext cx="2739057" cy="2739057"/>
        </a:xfrm>
        <a:prstGeom prst="circularArrow">
          <a:avLst>
            <a:gd name="adj1" fmla="val 4687"/>
            <a:gd name="adj2" fmla="val 299029"/>
            <a:gd name="adj3" fmla="val 2508594"/>
            <a:gd name="adj4" fmla="val 15877685"/>
            <a:gd name="adj5" fmla="val 5469"/>
          </a:avLst>
        </a:prstGeom>
        <a:solidFill>
          <a:schemeClr val="accent2">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D43CBB4-6982-4DB4-A292-BD997439CC0E}">
      <dsp:nvSpPr>
        <dsp:cNvPr id="0" name=""/>
        <dsp:cNvSpPr/>
      </dsp:nvSpPr>
      <dsp:spPr>
        <a:xfrm>
          <a:off x="1288402" y="901982"/>
          <a:ext cx="1990096" cy="1990096"/>
        </a:xfrm>
        <a:prstGeom prst="leftCircularArrow">
          <a:avLst>
            <a:gd name="adj1" fmla="val 6452"/>
            <a:gd name="adj2" fmla="val 429999"/>
            <a:gd name="adj3" fmla="val 10489124"/>
            <a:gd name="adj4" fmla="val 14837806"/>
            <a:gd name="adj5" fmla="val 7527"/>
          </a:avLst>
        </a:prstGeom>
        <a:solidFill>
          <a:schemeClr val="accent2">
            <a:shade val="90000"/>
            <a:hueOff val="244891"/>
            <a:satOff val="-4197"/>
            <a:lumOff val="20745"/>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DC9F53B-6D29-4BC4-8557-7CB09C9F2990}">
      <dsp:nvSpPr>
        <dsp:cNvPr id="0" name=""/>
        <dsp:cNvSpPr/>
      </dsp:nvSpPr>
      <dsp:spPr>
        <a:xfrm>
          <a:off x="2082983" y="-161344"/>
          <a:ext cx="2145724" cy="2145724"/>
        </a:xfrm>
        <a:prstGeom prst="circularArrow">
          <a:avLst>
            <a:gd name="adj1" fmla="val 5984"/>
            <a:gd name="adj2" fmla="val 394124"/>
            <a:gd name="adj3" fmla="val 13313824"/>
            <a:gd name="adj4" fmla="val 10508221"/>
            <a:gd name="adj5" fmla="val 6981"/>
          </a:avLst>
        </a:prstGeom>
        <a:solidFill>
          <a:schemeClr val="accent2">
            <a:shade val="90000"/>
            <a:hueOff val="244891"/>
            <a:satOff val="-4197"/>
            <a:lumOff val="20745"/>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84D11C-DF85-46DD-8696-212AF8275256}">
      <dsp:nvSpPr>
        <dsp:cNvPr id="0" name=""/>
        <dsp:cNvSpPr/>
      </dsp:nvSpPr>
      <dsp:spPr>
        <a:xfrm>
          <a:off x="0" y="0"/>
          <a:ext cx="4190998" cy="4190998"/>
        </a:xfrm>
        <a:prstGeom prst="pie">
          <a:avLst>
            <a:gd name="adj1" fmla="val 5400000"/>
            <a:gd name="adj2" fmla="val 16200000"/>
          </a:avLst>
        </a:prstGeom>
        <a:solidFill>
          <a:schemeClr val="accent2">
            <a:shade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02E0215-6201-4EAC-8434-BD128C0E4E83}">
      <dsp:nvSpPr>
        <dsp:cNvPr id="0" name=""/>
        <dsp:cNvSpPr/>
      </dsp:nvSpPr>
      <dsp:spPr>
        <a:xfrm>
          <a:off x="2095499" y="0"/>
          <a:ext cx="8191500" cy="4190998"/>
        </a:xfrm>
        <a:prstGeom prst="rect">
          <a:avLst/>
        </a:prstGeom>
        <a:solidFill>
          <a:schemeClr val="lt1">
            <a:alpha val="90000"/>
            <a:hueOff val="0"/>
            <a:satOff val="0"/>
            <a:lumOff val="0"/>
            <a:alphaOff val="0"/>
          </a:schemeClr>
        </a:solidFill>
        <a:ln w="12700" cap="flat" cmpd="sng" algn="ctr">
          <a:solidFill>
            <a:schemeClr val="accent2">
              <a:shade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GB" sz="2700" kern="1200" dirty="0"/>
            <a:t>2018-2021</a:t>
          </a:r>
        </a:p>
      </dsp:txBody>
      <dsp:txXfrm>
        <a:off x="2095499" y="0"/>
        <a:ext cx="4095750" cy="890587"/>
      </dsp:txXfrm>
    </dsp:sp>
    <dsp:sp modelId="{13B01B24-70E8-426A-BE30-0A8142BD0FAA}">
      <dsp:nvSpPr>
        <dsp:cNvPr id="0" name=""/>
        <dsp:cNvSpPr/>
      </dsp:nvSpPr>
      <dsp:spPr>
        <a:xfrm>
          <a:off x="550068" y="890587"/>
          <a:ext cx="3090861" cy="3090861"/>
        </a:xfrm>
        <a:prstGeom prst="pie">
          <a:avLst>
            <a:gd name="adj1" fmla="val 5400000"/>
            <a:gd name="adj2" fmla="val 16200000"/>
          </a:avLst>
        </a:prstGeom>
        <a:solidFill>
          <a:schemeClr val="accent2">
            <a:shade val="50000"/>
            <a:hueOff val="190350"/>
            <a:satOff val="-2725"/>
            <a:lumOff val="2275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165B63C-08DB-4313-AA1B-CF254E84C72E}">
      <dsp:nvSpPr>
        <dsp:cNvPr id="0" name=""/>
        <dsp:cNvSpPr/>
      </dsp:nvSpPr>
      <dsp:spPr>
        <a:xfrm>
          <a:off x="2095499" y="890587"/>
          <a:ext cx="8191500" cy="3090861"/>
        </a:xfrm>
        <a:prstGeom prst="rect">
          <a:avLst/>
        </a:prstGeom>
        <a:solidFill>
          <a:schemeClr val="lt1">
            <a:alpha val="90000"/>
            <a:hueOff val="0"/>
            <a:satOff val="0"/>
            <a:lumOff val="0"/>
            <a:alphaOff val="0"/>
          </a:schemeClr>
        </a:solidFill>
        <a:ln w="12700" cap="flat" cmpd="sng" algn="ctr">
          <a:solidFill>
            <a:schemeClr val="accent2">
              <a:shade val="50000"/>
              <a:hueOff val="176184"/>
              <a:satOff val="-2169"/>
              <a:lumOff val="20721"/>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GB" sz="2700" kern="1200" dirty="0"/>
            <a:t>Demographic dividend</a:t>
          </a:r>
        </a:p>
      </dsp:txBody>
      <dsp:txXfrm>
        <a:off x="2095499" y="890587"/>
        <a:ext cx="4095750" cy="890587"/>
      </dsp:txXfrm>
    </dsp:sp>
    <dsp:sp modelId="{DD46FFA4-B94B-4278-8E4A-A713614485EC}">
      <dsp:nvSpPr>
        <dsp:cNvPr id="0" name=""/>
        <dsp:cNvSpPr/>
      </dsp:nvSpPr>
      <dsp:spPr>
        <a:xfrm>
          <a:off x="1100137" y="1781174"/>
          <a:ext cx="1990724" cy="1990724"/>
        </a:xfrm>
        <a:prstGeom prst="pie">
          <a:avLst>
            <a:gd name="adj1" fmla="val 5400000"/>
            <a:gd name="adj2" fmla="val 16200000"/>
          </a:avLst>
        </a:prstGeom>
        <a:solidFill>
          <a:schemeClr val="accent2">
            <a:shade val="50000"/>
            <a:hueOff val="380699"/>
            <a:satOff val="-5451"/>
            <a:lumOff val="4550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7110FA1-86D9-4EBB-A4CD-3271F0F49404}">
      <dsp:nvSpPr>
        <dsp:cNvPr id="0" name=""/>
        <dsp:cNvSpPr/>
      </dsp:nvSpPr>
      <dsp:spPr>
        <a:xfrm>
          <a:off x="2095499" y="1781174"/>
          <a:ext cx="8191500" cy="1990724"/>
        </a:xfrm>
        <a:prstGeom prst="rect">
          <a:avLst/>
        </a:prstGeom>
        <a:solidFill>
          <a:schemeClr val="lt1">
            <a:alpha val="90000"/>
            <a:hueOff val="0"/>
            <a:satOff val="0"/>
            <a:lumOff val="0"/>
            <a:alphaOff val="0"/>
          </a:schemeClr>
        </a:solidFill>
        <a:ln w="12700" cap="flat" cmpd="sng" algn="ctr">
          <a:solidFill>
            <a:schemeClr val="accent2">
              <a:shade val="50000"/>
              <a:hueOff val="352367"/>
              <a:satOff val="-4337"/>
              <a:lumOff val="41442"/>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GB" sz="2700" kern="1200" dirty="0"/>
            <a:t>ECA &amp; ESCAP joint project</a:t>
          </a:r>
        </a:p>
      </dsp:txBody>
      <dsp:txXfrm>
        <a:off x="2095499" y="1781174"/>
        <a:ext cx="4095750" cy="890587"/>
      </dsp:txXfrm>
    </dsp:sp>
    <dsp:sp modelId="{EA046C2D-BE47-4FCE-A346-070D956A6F9E}">
      <dsp:nvSpPr>
        <dsp:cNvPr id="0" name=""/>
        <dsp:cNvSpPr/>
      </dsp:nvSpPr>
      <dsp:spPr>
        <a:xfrm>
          <a:off x="1650205" y="2671761"/>
          <a:ext cx="890587" cy="890587"/>
        </a:xfrm>
        <a:prstGeom prst="pie">
          <a:avLst>
            <a:gd name="adj1" fmla="val 5400000"/>
            <a:gd name="adj2" fmla="val 16200000"/>
          </a:avLst>
        </a:prstGeom>
        <a:solidFill>
          <a:schemeClr val="accent2">
            <a:shade val="50000"/>
            <a:hueOff val="190350"/>
            <a:satOff val="-2725"/>
            <a:lumOff val="2275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572A878-B8AB-404A-BBE0-3D3FB2070249}">
      <dsp:nvSpPr>
        <dsp:cNvPr id="0" name=""/>
        <dsp:cNvSpPr/>
      </dsp:nvSpPr>
      <dsp:spPr>
        <a:xfrm>
          <a:off x="2095499" y="2671761"/>
          <a:ext cx="8191500" cy="890587"/>
        </a:xfrm>
        <a:prstGeom prst="rect">
          <a:avLst/>
        </a:prstGeom>
        <a:solidFill>
          <a:schemeClr val="lt1">
            <a:alpha val="90000"/>
            <a:hueOff val="0"/>
            <a:satOff val="0"/>
            <a:lumOff val="0"/>
            <a:alphaOff val="0"/>
          </a:schemeClr>
        </a:solidFill>
        <a:ln w="12700" cap="flat" cmpd="sng" algn="ctr">
          <a:solidFill>
            <a:schemeClr val="accent2">
              <a:shade val="50000"/>
              <a:hueOff val="176184"/>
              <a:satOff val="-2169"/>
              <a:lumOff val="20721"/>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GB" sz="2700" kern="1200" dirty="0"/>
            <a:t>Build on the Toolbox</a:t>
          </a:r>
        </a:p>
      </dsp:txBody>
      <dsp:txXfrm>
        <a:off x="2095499" y="2671761"/>
        <a:ext cx="4095750" cy="890587"/>
      </dsp:txXfrm>
    </dsp:sp>
    <dsp:sp modelId="{4436B4AE-CD86-49BB-B753-4B761C8A645B}">
      <dsp:nvSpPr>
        <dsp:cNvPr id="0" name=""/>
        <dsp:cNvSpPr/>
      </dsp:nvSpPr>
      <dsp:spPr>
        <a:xfrm>
          <a:off x="6191249" y="890587"/>
          <a:ext cx="4095750" cy="890587"/>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95250" tIns="95250" rIns="95250" bIns="95250" numCol="1" spcCol="1270" anchor="ctr" anchorCtr="0">
          <a:noAutofit/>
        </a:bodyPr>
        <a:lstStyle/>
        <a:p>
          <a:pPr marL="228600" lvl="1" indent="-228600" algn="l" defTabSz="1111250">
            <a:lnSpc>
              <a:spcPct val="90000"/>
            </a:lnSpc>
            <a:spcBef>
              <a:spcPct val="0"/>
            </a:spcBef>
            <a:spcAft>
              <a:spcPct val="15000"/>
            </a:spcAft>
            <a:buFont typeface="Wingdings" panose="05000000000000000000" pitchFamily="2" charset="2"/>
            <a:buChar char="Ø"/>
          </a:pPr>
          <a:r>
            <a:rPr lang="en-GB" sz="2500" kern="1200" dirty="0"/>
            <a:t>Gender</a:t>
          </a:r>
        </a:p>
      </dsp:txBody>
      <dsp:txXfrm>
        <a:off x="6191249" y="890587"/>
        <a:ext cx="4095750" cy="890587"/>
      </dsp:txXfrm>
    </dsp:sp>
    <dsp:sp modelId="{2BD91937-58AC-47A5-857F-6802347A42B5}">
      <dsp:nvSpPr>
        <dsp:cNvPr id="0" name=""/>
        <dsp:cNvSpPr/>
      </dsp:nvSpPr>
      <dsp:spPr>
        <a:xfrm>
          <a:off x="6191249" y="2671761"/>
          <a:ext cx="4095750" cy="890587"/>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95250" tIns="95250" rIns="95250" bIns="95250" numCol="1" spcCol="1270" anchor="ctr" anchorCtr="0">
          <a:noAutofit/>
        </a:bodyPr>
        <a:lstStyle/>
        <a:p>
          <a:pPr marL="228600" lvl="1" indent="-228600" algn="l" defTabSz="1111250">
            <a:lnSpc>
              <a:spcPct val="90000"/>
            </a:lnSpc>
            <a:spcBef>
              <a:spcPct val="0"/>
            </a:spcBef>
            <a:spcAft>
              <a:spcPct val="15000"/>
            </a:spcAft>
            <a:buFont typeface="Wingdings" panose="05000000000000000000" pitchFamily="2" charset="2"/>
            <a:buChar char="Ø"/>
          </a:pPr>
          <a:r>
            <a:rPr lang="en-GB" sz="2500" kern="1200" dirty="0"/>
            <a:t>Education and employment</a:t>
          </a:r>
        </a:p>
      </dsp:txBody>
      <dsp:txXfrm>
        <a:off x="6191249" y="2671761"/>
        <a:ext cx="4095750" cy="890587"/>
      </dsp:txXfrm>
    </dsp:sp>
  </dsp:spTree>
</dsp:drawing>
</file>

<file path=ppt/diagrams/layout1.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arrow4">
  <dgm:title val=""/>
  <dgm:desc val=""/>
  <dgm:catLst>
    <dgm:cat type="relationship" pri="8000"/>
    <dgm:cat type="process" pri="30000"/>
  </dgm:catLst>
  <dgm:samp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shape xmlns:r="http://schemas.openxmlformats.org/officeDocument/2006/relationships" r:blip="">
      <dgm:adjLst/>
    </dgm:shape>
    <dgm:presOf/>
    <dgm:choose name="Name0">
      <dgm:if name="Name1" func="var" arg="dir" op="equ" val="norm">
        <dgm:choose name="Name2">
          <dgm:if name="Name3" axis="ch" ptType="node" func="cnt" op="lte" val="1">
            <dgm:constrLst>
              <dgm:constr type="primFontSz" for="des" ptType="node" op="equ" val="65"/>
              <dgm:constr type="w" for="ch" forName="upArrow" refType="w" fact="0.33"/>
              <dgm:constr type="h" for="ch" forName="upArrow" refType="h"/>
              <dgm:constr type="b" for="ch" forName="upArrow" refType="h" fact="0.48"/>
              <dgm:constr type="l" for="ch" forName="upArrow"/>
              <dgm:constr type="h" for="ch" forName="upArrow" refType="w" refFor="ch" refForName="upArrow" op="gte" fact="0.75"/>
              <dgm:constr type="w" for="ch" forName="upArrowText" refType="w" fact="0.56"/>
              <dgm:constr type="h" for="ch" forName="upArrowText" refType="h"/>
              <dgm:constr type="b" for="ch" forName="upArrowText" refType="h" fact="0.48"/>
              <dgm:constr type="l" for="ch" forName="upArrowText" refType="w" refFor="ch" refForName="upArrow" fact="1.03"/>
            </dgm:constrLst>
          </dgm:if>
          <dgm:else name="Name4">
            <dgm:constrLst>
              <dgm:constr type="primFontSz" for="des" ptType="node" op="equ" val="65"/>
              <dgm:constr type="w" for="ch" forName="upArrow" refType="w" fact="0.33"/>
              <dgm:constr type="h" for="ch" forName="upArrow" refType="h" fact="0.48"/>
              <dgm:constr type="b" for="ch" forName="upArrow" refType="h" fact="0.48"/>
              <dgm:constr type="l" for="ch" forName="upArrow"/>
              <dgm:constr type="h" for="ch" forName="upArrow" refType="w" refFor="ch" refForName="upArrow" op="gte" fact="0.75"/>
              <dgm:constr type="w" for="ch" forName="upArrowText" refType="w" fact="0.56"/>
              <dgm:constr type="h" for="ch" forName="upArrowText" refType="h" fact="0.48"/>
              <dgm:constr type="b" for="ch" forName="upArrowText" refType="h" fact="0.48"/>
              <dgm:constr type="l" for="ch" forName="upArrowText" refType="w" refFor="ch" refForName="upArrow" fact="1.03"/>
              <dgm:constr type="w" for="ch" forName="downArrow" refType="w" fact="0.33"/>
              <dgm:constr type="h" for="ch" forName="downArrow" refType="h" fact="0.48"/>
              <dgm:constr type="t" for="ch" forName="downArrow" refType="h" fact="0.52"/>
              <dgm:constr type="l" for="ch" forName="downArrow" refType="w" refFor="ch" refForName="downArrow" fact="0.3"/>
              <dgm:constr type="h" for="ch" forName="downArrow" refType="w" refFor="ch" refForName="downArrow" op="gte" fact="0.75"/>
              <dgm:constr type="w" for="ch" forName="downArrowText" refType="w" fact="0.56"/>
              <dgm:constr type="h" for="ch" forName="downArrowText" refType="h" fact="0.48"/>
              <dgm:constr type="t" for="ch" forName="downArrowText" refType="h" fact="0.52"/>
              <dgm:constr type="l" for="ch" forName="downArrowText" refType="w" refFor="ch" refForName="downArrow" fact="1.33"/>
            </dgm:constrLst>
          </dgm:else>
        </dgm:choose>
      </dgm:if>
      <dgm:else name="Name5">
        <dgm:choose name="Name6">
          <dgm:if name="Name7" axis="ch" ptType="node" func="cnt" op="lte" val="1">
            <dgm:constrLst>
              <dgm:constr type="primFontSz" for="des" ptType="node" op="equ" val="65"/>
              <dgm:constr type="w" for="ch" forName="upArrow" refType="w" fact="0.33"/>
              <dgm:constr type="h" for="ch" forName="upArrow" refType="h"/>
              <dgm:constr type="t" for="ch" forName="upArrow"/>
              <dgm:constr type="l" for="ch" forName="upArrow" refType="w" fact="0.67"/>
              <dgm:constr type="h" for="ch" forName="upArrow" refType="w" refFor="ch" refForName="upArrow" op="gte" fact="0.75"/>
              <dgm:constr type="w" for="ch" forName="upArrowText" refType="w" fact="0.56"/>
              <dgm:constr type="h" for="ch" forName="upArrowText" refType="h"/>
              <dgm:constr type="t" for="ch" forName="upArrowText"/>
              <dgm:constr type="l" for="ch" forName="upArrowText" refType="w" fact="0.1"/>
            </dgm:constrLst>
          </dgm:if>
          <dgm:else name="Name8">
            <dgm:constrLst>
              <dgm:constr type="primFontSz" for="des" ptType="node" op="equ" val="65"/>
              <dgm:constr type="w" for="ch" forName="upArrow" refType="w" fact="0.33"/>
              <dgm:constr type="h" for="ch" forName="upArrow" refType="h" fact="0.48"/>
              <dgm:constr type="t" for="ch" forName="upArrow"/>
              <dgm:constr type="l" for="ch" forName="upArrow" refType="w" fact="0.67"/>
              <dgm:constr type="h" for="ch" forName="upArrow" refType="w" refFor="ch" refForName="upArrow" op="gte" fact="0.75"/>
              <dgm:constr type="w" for="ch" forName="upArrowText" refType="w" fact="0.56"/>
              <dgm:constr type="h" for="ch" forName="upArrowText" refType="h" fact="0.48"/>
              <dgm:constr type="t" for="ch" forName="upArrowText"/>
              <dgm:constr type="l" for="ch" forName="upArrowText" refType="w" fact="0.1"/>
              <dgm:constr type="w" for="ch" forName="downArrow" refType="w" fact="0.33"/>
              <dgm:constr type="h" for="ch" forName="downArrow" refType="h" fact="0.48"/>
              <dgm:constr type="t" for="ch" forName="downArrow" refType="h" fact="0.52"/>
              <dgm:constr type="l" for="ch" forName="downArrow" refType="w" fact="0.57"/>
              <dgm:constr type="h" for="ch" forName="downArrow" refType="w" refFor="ch" refForName="downArrow" op="gte" fact="0.75"/>
              <dgm:constr type="w" for="ch" forName="downArrowText" refType="w" fact="0.56"/>
              <dgm:constr type="h" for="ch" forName="downArrowText" refType="h" fact="0.48"/>
              <dgm:constr type="t" for="ch" forName="downArrowText" refType="h" fact="0.52"/>
              <dgm:constr type="l" for="ch" forName="downArrowText"/>
            </dgm:constrLst>
          </dgm:else>
        </dgm:choose>
      </dgm:else>
    </dgm:choose>
    <dgm:ruleLst/>
    <dgm:forEach name="Name9" axis="ch" ptType="node" cnt="1">
      <dgm:layoutNode name="upArrow" styleLbl="node1">
        <dgm:alg type="sp"/>
        <dgm:shape xmlns:r="http://schemas.openxmlformats.org/officeDocument/2006/relationships" type="upArrow" r:blip="">
          <dgm:adjLst/>
        </dgm:shape>
        <dgm:presOf/>
        <dgm:constrLst/>
        <dgm:ruleLst/>
      </dgm:layoutNode>
      <dgm:layoutNode name="upArrowText" styleLbl="revTx">
        <dgm:varLst>
          <dgm:chMax val="0"/>
          <dgm:bulletEnabled val="1"/>
        </dgm:varLst>
        <dgm:choose name="Name10">
          <dgm:if name="Name11" axis="root des" ptType="all node" func="maxDepth" op="gt" val="1">
            <dgm:alg type="tx">
              <dgm:param type="parTxLTRAlign" val="l"/>
              <dgm:param type="parTxRTLAlign" val="r"/>
              <dgm:param type="txAnchorVertCh" val="mid"/>
            </dgm:alg>
          </dgm:if>
          <dgm:else name="Name12">
            <dgm:choose name="Name13">
              <dgm:if name="Name14" func="var" arg="dir" op="equ" val="norm">
                <dgm:alg type="tx">
                  <dgm:param type="parTxLTRAlign" val="l"/>
                  <dgm:param type="parTxRTLAlign" val="l"/>
                  <dgm:param type="txAnchorVertCh" val="mid"/>
                </dgm:alg>
              </dgm:if>
              <dgm:else name="Name15">
                <dgm:alg type="tx">
                  <dgm:param type="parTxLTRAlign" val="r"/>
                  <dgm:param type="parTxRTLAlign" val="r"/>
                  <dgm:param type="txAnchorVertCh" val="mid"/>
                </dgm:alg>
              </dgm:else>
            </dgm:choose>
          </dgm:else>
        </dgm:choose>
        <dgm:shape xmlns:r="http://schemas.openxmlformats.org/officeDocument/2006/relationships" type="rect" r:blip="">
          <dgm:adjLst/>
        </dgm:shape>
        <dgm:presOf axis="desOrSelf" ptType="node"/>
        <dgm:constrLst>
          <dgm:constr type="tMarg"/>
        </dgm:constrLst>
        <dgm:ruleLst>
          <dgm:rule type="primFontSz" val="5" fact="NaN" max="NaN"/>
        </dgm:ruleLst>
      </dgm:layoutNode>
    </dgm:forEach>
    <dgm:forEach name="Name16" axis="ch" ptType="node" st="2"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chMax val="0"/>
          <dgm:bulletEnabled val="1"/>
        </dgm:varLst>
        <dgm:choose name="Name17">
          <dgm:if name="Name18" axis="root des" ptType="all node" func="maxDepth" op="gt" val="1">
            <dgm:alg type="tx">
              <dgm:param type="parTxLTRAlign" val="l"/>
              <dgm:param type="parTxRTLAlign" val="r"/>
              <dgm:param type="txAnchorVertCh" val="mid"/>
            </dgm:alg>
          </dgm:if>
          <dgm:else name="Name19">
            <dgm:choose name="Name20">
              <dgm:if name="Name21" func="var" arg="dir" op="equ" val="norm">
                <dgm:alg type="tx">
                  <dgm:param type="parTxLTRAlign" val="l"/>
                  <dgm:param type="parTxRTLAlign" val="l"/>
                  <dgm:param type="txAnchorVertCh" val="mid"/>
                </dgm:alg>
              </dgm:if>
              <dgm:else name="Name22">
                <dgm:alg type="tx">
                  <dgm:param type="parTxLTRAlign" val="r"/>
                  <dgm:param type="parTxRTLAlign" val="r"/>
                  <dgm:param type="txAnchorVertCh" val="mid"/>
                </dgm:alg>
              </dgm:else>
            </dgm:choose>
          </dgm:else>
        </dgm:choose>
        <dgm:shape xmlns:r="http://schemas.openxmlformats.org/officeDocument/2006/relationships" type="rect" r:blip="">
          <dgm:adjLst/>
        </dgm:shape>
        <dgm:presOf axis="desOrSelf" ptType="node"/>
        <dgm:constrLst>
          <dgm:constr type="tMarg"/>
        </dgm:constrLst>
        <dgm:ruleLst>
          <dgm:rule type="primFontSz" val="5" fact="NaN" max="NaN"/>
        </dgm:ruleLst>
      </dgm:layoutNode>
    </dgm:forEach>
  </dgm:layoutNode>
</dgm:layoutDef>
</file>

<file path=ppt/diagrams/layout6.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11/layout/HexagonRadial">
  <dgm:title val="Hexagon Radial"/>
  <dgm:desc val="Use to show a sequential process that relates to a central idea or theme. Limited to six Level 2 shapes. Works best with small amounts of text. Unused text does not appear, but remains available if you switch layouts."/>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8.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9.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C8CEC3D-96F7-401F-9673-3EE7F75C9C5B}" type="datetimeFigureOut">
              <a:rPr lang="en-US"/>
              <a:t>11/20/2017</a:t>
            </a:fld>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98ED8CD-4E4C-49AC-BDC6-2963BA49E54F}" type="slidenum">
              <a:rPr/>
              <a:t>‹#›</a:t>
            </a:fld>
            <a:endParaRPr/>
          </a:p>
        </p:txBody>
      </p:sp>
    </p:spTree>
    <p:extLst>
      <p:ext uri="{BB962C8B-B14F-4D97-AF65-F5344CB8AC3E}">
        <p14:creationId xmlns:p14="http://schemas.microsoft.com/office/powerpoint/2010/main" val="34341795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032BCF4-D26D-4DAF-9F57-FE1E61FE7935}" type="datetimeFigureOut">
              <a:rPr lang="en-US"/>
              <a:t>11/20/2017</a:t>
            </a:fld>
            <a:endParaRPr/>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FB91549-43BF-425A-AF25-75262019208C}" type="slidenum">
              <a:rPr/>
              <a:t>‹#›</a:t>
            </a:fld>
            <a:endParaRPr/>
          </a:p>
        </p:txBody>
      </p:sp>
    </p:spTree>
    <p:extLst>
      <p:ext uri="{BB962C8B-B14F-4D97-AF65-F5344CB8AC3E}">
        <p14:creationId xmlns:p14="http://schemas.microsoft.com/office/powerpoint/2010/main" val="42392864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2"/>
        </a:solidFill>
        <a:latin typeface="+mn-lt"/>
        <a:ea typeface="+mn-ea"/>
        <a:cs typeface="+mn-cs"/>
      </a:defRPr>
    </a:lvl1pPr>
    <a:lvl2pPr marL="457200" algn="l" defTabSz="914400" rtl="0" eaLnBrk="1" latinLnBrk="0" hangingPunct="1">
      <a:defRPr sz="1200" kern="1200">
        <a:solidFill>
          <a:schemeClr val="tx2"/>
        </a:solidFill>
        <a:latin typeface="+mn-lt"/>
        <a:ea typeface="+mn-ea"/>
        <a:cs typeface="+mn-cs"/>
      </a:defRPr>
    </a:lvl2pPr>
    <a:lvl3pPr marL="914400" algn="l" defTabSz="914400" rtl="0" eaLnBrk="1" latinLnBrk="0" hangingPunct="1">
      <a:defRPr sz="1200" kern="1200">
        <a:solidFill>
          <a:schemeClr val="tx2"/>
        </a:solidFill>
        <a:latin typeface="+mn-lt"/>
        <a:ea typeface="+mn-ea"/>
        <a:cs typeface="+mn-cs"/>
      </a:defRPr>
    </a:lvl3pPr>
    <a:lvl4pPr marL="1371600" algn="l" defTabSz="914400" rtl="0" eaLnBrk="1" latinLnBrk="0" hangingPunct="1">
      <a:defRPr sz="1200" kern="1200">
        <a:solidFill>
          <a:schemeClr val="tx2"/>
        </a:solidFill>
        <a:latin typeface="+mn-lt"/>
        <a:ea typeface="+mn-ea"/>
        <a:cs typeface="+mn-cs"/>
      </a:defRPr>
    </a:lvl4pPr>
    <a:lvl5pPr marL="1828800" algn="l" defTabSz="914400" rtl="0" eaLnBrk="1" latinLnBrk="0" hangingPunct="1">
      <a:defRPr sz="1200" kern="1200">
        <a:solidFill>
          <a:schemeClr val="tx2"/>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Creating the Toolbox and its components in collaboration with national partners spreads the ownership of the Toolbox beyond the UN</a:t>
            </a:r>
          </a:p>
          <a:p>
            <a:pPr lvl="1"/>
            <a:r>
              <a:rPr lang="en-GB" dirty="0"/>
              <a:t>With more involvement from different parties it lessens the workload per person</a:t>
            </a:r>
          </a:p>
          <a:p>
            <a:r>
              <a:rPr lang="en-GB" dirty="0"/>
              <a:t>Since national partners helped create many of the tools, they are more useful to them</a:t>
            </a:r>
          </a:p>
          <a:p>
            <a:pPr lvl="1"/>
            <a:r>
              <a:rPr lang="en-GB" dirty="0"/>
              <a:t>As a consequence, they will naturally use the tools more frequently</a:t>
            </a:r>
          </a:p>
          <a:p>
            <a:r>
              <a:rPr lang="en-GB" dirty="0"/>
              <a:t>Ripple effect</a:t>
            </a:r>
          </a:p>
          <a:p>
            <a:pPr lvl="1"/>
            <a:r>
              <a:rPr lang="en-GB" dirty="0"/>
              <a:t>National partners will continue to promote and use the Toolbox with their own partners and implementers</a:t>
            </a:r>
          </a:p>
          <a:p>
            <a:pPr lvl="2"/>
            <a:r>
              <a:rPr lang="en-GB" dirty="0"/>
              <a:t>Increasing the number of users and contributors</a:t>
            </a:r>
          </a:p>
          <a:p>
            <a:r>
              <a:rPr lang="en-GB" dirty="0"/>
              <a:t>An interactive process</a:t>
            </a:r>
          </a:p>
          <a:p>
            <a:pPr lvl="1"/>
            <a:r>
              <a:rPr lang="en-GB" dirty="0"/>
              <a:t>Users are also contributors</a:t>
            </a:r>
          </a:p>
          <a:p>
            <a:pPr lvl="1"/>
            <a:r>
              <a:rPr lang="en-GB" dirty="0"/>
              <a:t>The Toolbox is a place to promote successful programmes and policies as well as learn from the experience of others</a:t>
            </a:r>
          </a:p>
        </p:txBody>
      </p:sp>
      <p:sp>
        <p:nvSpPr>
          <p:cNvPr id="4" name="Slide Number Placeholder 3"/>
          <p:cNvSpPr>
            <a:spLocks noGrp="1"/>
          </p:cNvSpPr>
          <p:nvPr>
            <p:ph type="sldNum" sz="quarter" idx="10"/>
          </p:nvPr>
        </p:nvSpPr>
        <p:spPr/>
        <p:txBody>
          <a:bodyPr/>
          <a:lstStyle/>
          <a:p>
            <a:fld id="{5FB91549-43BF-425A-AF25-75262019208C}" type="slidenum">
              <a:rPr lang="en-GB" smtClean="0"/>
              <a:t>5</a:t>
            </a:fld>
            <a:endParaRPr lang="en-GB"/>
          </a:p>
        </p:txBody>
      </p:sp>
    </p:spTree>
    <p:extLst>
      <p:ext uri="{BB962C8B-B14F-4D97-AF65-F5344CB8AC3E}">
        <p14:creationId xmlns:p14="http://schemas.microsoft.com/office/powerpoint/2010/main" val="28058975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website will continue to be actively developed and used as part of a joint ECA and ESCAP project on harnessing the demographic dividend with a focus on the gender dimension</a:t>
            </a:r>
          </a:p>
          <a:p>
            <a:pPr lvl="1"/>
            <a:r>
              <a:rPr lang="en-GB" dirty="0"/>
              <a:t>2018-2021</a:t>
            </a:r>
          </a:p>
          <a:p>
            <a:r>
              <a:rPr lang="en-GB" dirty="0"/>
              <a:t>Rather than creating an entirely new online platform, the UN will further develop the Toolbox, adding more resources specifically relevant to the demographic transition in Africa and Asia and the Pacific</a:t>
            </a:r>
          </a:p>
          <a:p>
            <a:r>
              <a:rPr lang="en-GB" dirty="0"/>
              <a:t>Just as the SDGs are interlinked, so is all of our work</a:t>
            </a:r>
          </a:p>
          <a:p>
            <a:r>
              <a:rPr lang="en-GB"/>
              <a:t>Youth employment and education are key components to enabling countries to benefit from their demographic dividend</a:t>
            </a:r>
          </a:p>
        </p:txBody>
      </p:sp>
      <p:sp>
        <p:nvSpPr>
          <p:cNvPr id="4" name="Slide Number Placeholder 3"/>
          <p:cNvSpPr>
            <a:spLocks noGrp="1"/>
          </p:cNvSpPr>
          <p:nvPr>
            <p:ph type="sldNum" sz="quarter" idx="10"/>
          </p:nvPr>
        </p:nvSpPr>
        <p:spPr/>
        <p:txBody>
          <a:bodyPr/>
          <a:lstStyle/>
          <a:p>
            <a:fld id="{5FB91549-43BF-425A-AF25-75262019208C}" type="slidenum">
              <a:rPr lang="en-GB" smtClean="0"/>
              <a:t>6</a:t>
            </a:fld>
            <a:endParaRPr lang="en-GB"/>
          </a:p>
        </p:txBody>
      </p:sp>
    </p:spTree>
    <p:extLst>
      <p:ext uri="{BB962C8B-B14F-4D97-AF65-F5344CB8AC3E}">
        <p14:creationId xmlns:p14="http://schemas.microsoft.com/office/powerpoint/2010/main" val="101697826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pic>
        <p:nvPicPr>
          <p:cNvPr id="5" name="Picture 4" descr="Looking up to clouds and blue sky surrounded by glass-walled buildings"/>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4873625" y="0"/>
            <a:ext cx="7315200" cy="6858001"/>
          </a:xfrm>
          <a:prstGeom prst="rect">
            <a:avLst/>
          </a:prstGeom>
        </p:spPr>
      </p:pic>
      <p:sp>
        <p:nvSpPr>
          <p:cNvPr id="2" name="Title 1"/>
          <p:cNvSpPr>
            <a:spLocks noGrp="1"/>
          </p:cNvSpPr>
          <p:nvPr>
            <p:ph type="ctrTitle"/>
          </p:nvPr>
        </p:nvSpPr>
        <p:spPr>
          <a:xfrm>
            <a:off x="608013" y="685801"/>
            <a:ext cx="3962400" cy="4724399"/>
          </a:xfrm>
        </p:spPr>
        <p:txBody>
          <a:bodyPr>
            <a:normAutofit/>
          </a:bodyPr>
          <a:lstStyle>
            <a:lvl1pPr>
              <a:defRPr sz="4800"/>
            </a:lvl1pPr>
          </a:lstStyle>
          <a:p>
            <a:r>
              <a:rPr lang="en-US"/>
              <a:t>Click to edit Master title style</a:t>
            </a:r>
            <a:endParaRPr/>
          </a:p>
        </p:txBody>
      </p:sp>
      <p:sp>
        <p:nvSpPr>
          <p:cNvPr id="3" name="Subtitle 2"/>
          <p:cNvSpPr>
            <a:spLocks noGrp="1"/>
          </p:cNvSpPr>
          <p:nvPr>
            <p:ph type="subTitle" idx="1"/>
          </p:nvPr>
        </p:nvSpPr>
        <p:spPr>
          <a:xfrm>
            <a:off x="608013" y="5410200"/>
            <a:ext cx="3962400" cy="762000"/>
          </a:xfrm>
        </p:spPr>
        <p:txBody>
          <a:bodyPr>
            <a:normAutofit/>
          </a:bodyPr>
          <a:lstStyle>
            <a:lvl1pPr marL="0" indent="0" algn="l">
              <a:spcBef>
                <a:spcPts val="0"/>
              </a:spcBef>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
        <p:nvSpPr>
          <p:cNvPr id="8" name="Date Placeholder 7"/>
          <p:cNvSpPr>
            <a:spLocks noGrp="1"/>
          </p:cNvSpPr>
          <p:nvPr>
            <p:ph type="dt" sz="half" idx="10"/>
          </p:nvPr>
        </p:nvSpPr>
        <p:spPr/>
        <p:txBody>
          <a:bodyPr/>
          <a:lstStyle/>
          <a:p>
            <a:fld id="{81C93FC7-9D1A-468B-98DB-D1E8D74418D9}" type="datetimeFigureOut">
              <a:rPr lang="en-US"/>
              <a:pPr/>
              <a:t>11/20/2017</a:t>
            </a:fld>
            <a:endParaRPr/>
          </a:p>
        </p:txBody>
      </p:sp>
      <p:sp>
        <p:nvSpPr>
          <p:cNvPr id="9" name="Footer Placeholder 8"/>
          <p:cNvSpPr>
            <a:spLocks noGrp="1"/>
          </p:cNvSpPr>
          <p:nvPr>
            <p:ph type="ftr" sz="quarter" idx="11"/>
          </p:nvPr>
        </p:nvSpPr>
        <p:spPr/>
        <p:txBody>
          <a:bodyPr/>
          <a:lstStyle/>
          <a:p>
            <a:r>
              <a:rPr lang="en-US" dirty="0"/>
              <a:t>Add a footer</a:t>
            </a:r>
          </a:p>
        </p:txBody>
      </p:sp>
      <p:sp>
        <p:nvSpPr>
          <p:cNvPr id="10" name="Slide Number Placeholder 9"/>
          <p:cNvSpPr>
            <a:spLocks noGrp="1"/>
          </p:cNvSpPr>
          <p:nvPr>
            <p:ph type="sldNum" sz="quarter" idx="12"/>
          </p:nvPr>
        </p:nvSpPr>
        <p:spPr/>
        <p:txBody>
          <a:bodyPr/>
          <a:lstStyle/>
          <a:p>
            <a:fld id="{A3F31473-23EB-4724-8B59-FE6D21D89FA4}" type="slidenum">
              <a:rPr/>
              <a:pPr/>
              <a:t>‹#›</a:t>
            </a:fld>
            <a:endParaRPr/>
          </a:p>
        </p:txBody>
      </p:sp>
    </p:spTree>
    <p:extLst>
      <p:ext uri="{BB962C8B-B14F-4D97-AF65-F5344CB8AC3E}">
        <p14:creationId xmlns:p14="http://schemas.microsoft.com/office/powerpoint/2010/main" val="273483955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a:defRPr/>
            </a:lvl6pPr>
            <a:lvl7pPr>
              <a:defRPr/>
            </a:lvl7pPr>
            <a:lvl8pPr>
              <a:defRPr baseline="0"/>
            </a:lvl8pPr>
            <a:lvl9pPr>
              <a:defRPr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81C93FC7-9D1A-468B-98DB-D1E8D74418D9}" type="datetimeFigureOut">
              <a:rPr lang="en-US"/>
              <a:t>11/20/2017</a:t>
            </a:fld>
            <a:endParaRPr/>
          </a:p>
        </p:txBody>
      </p:sp>
      <p:sp>
        <p:nvSpPr>
          <p:cNvPr id="5" name="Footer Placeholder 4"/>
          <p:cNvSpPr>
            <a:spLocks noGrp="1"/>
          </p:cNvSpPr>
          <p:nvPr>
            <p:ph type="ftr" sz="quarter" idx="11"/>
          </p:nvPr>
        </p:nvSpPr>
        <p:spPr/>
        <p:txBody>
          <a:bodyPr/>
          <a:lstStyle/>
          <a:p>
            <a:r>
              <a:rPr lang="en-US" dirty="0"/>
              <a:t>Add a footer</a:t>
            </a:r>
            <a:endParaRPr dirty="0"/>
          </a:p>
        </p:txBody>
      </p:sp>
      <p:sp>
        <p:nvSpPr>
          <p:cNvPr id="6" name="Slide Number Placeholder 5"/>
          <p:cNvSpPr>
            <a:spLocks noGrp="1"/>
          </p:cNvSpPr>
          <p:nvPr>
            <p:ph type="sldNum" sz="quarter" idx="12"/>
          </p:nvPr>
        </p:nvSpPr>
        <p:spPr/>
        <p:txBody>
          <a:bodyPr/>
          <a:lstStyle/>
          <a:p>
            <a:fld id="{A3F31473-23EB-4724-8B59-FE6D21D89FA4}" type="slidenum">
              <a:rPr/>
              <a:t>‹#›</a:t>
            </a:fld>
            <a:endParaRPr/>
          </a:p>
        </p:txBody>
      </p:sp>
    </p:spTree>
    <p:extLst>
      <p:ext uri="{BB962C8B-B14F-4D97-AF65-F5344CB8AC3E}">
        <p14:creationId xmlns:p14="http://schemas.microsoft.com/office/powerpoint/2010/main" val="2176294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285412" y="685800"/>
            <a:ext cx="1295401" cy="5486400"/>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608012" y="685800"/>
            <a:ext cx="9474253" cy="5486400"/>
          </a:xfrm>
        </p:spPr>
        <p:txBody>
          <a:bodyPr vert="eaVert"/>
          <a:lstStyle>
            <a:lvl5pPr>
              <a:defRPr/>
            </a:lvl5pPr>
            <a:lvl6pPr>
              <a:defRPr/>
            </a:lvl6pPr>
            <a:lvl7pPr>
              <a:defRPr/>
            </a:lvl7pPr>
            <a:lvl8pPr>
              <a:defRPr baseline="0"/>
            </a:lvl8pPr>
            <a:lvl9pPr>
              <a:defRPr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81C93FC7-9D1A-468B-98DB-D1E8D74418D9}" type="datetimeFigureOut">
              <a:rPr lang="en-US"/>
              <a:t>11/20/2017</a:t>
            </a:fld>
            <a:endParaRPr/>
          </a:p>
        </p:txBody>
      </p:sp>
      <p:sp>
        <p:nvSpPr>
          <p:cNvPr id="5" name="Footer Placeholder 4"/>
          <p:cNvSpPr>
            <a:spLocks noGrp="1"/>
          </p:cNvSpPr>
          <p:nvPr>
            <p:ph type="ftr" sz="quarter" idx="11"/>
          </p:nvPr>
        </p:nvSpPr>
        <p:spPr/>
        <p:txBody>
          <a:bodyPr/>
          <a:lstStyle/>
          <a:p>
            <a:r>
              <a:rPr lang="en-US" dirty="0"/>
              <a:t>Add a footer</a:t>
            </a:r>
            <a:endParaRPr dirty="0"/>
          </a:p>
        </p:txBody>
      </p:sp>
      <p:sp>
        <p:nvSpPr>
          <p:cNvPr id="6" name="Slide Number Placeholder 5"/>
          <p:cNvSpPr>
            <a:spLocks noGrp="1"/>
          </p:cNvSpPr>
          <p:nvPr>
            <p:ph type="sldNum" sz="quarter" idx="12"/>
          </p:nvPr>
        </p:nvSpPr>
        <p:spPr/>
        <p:txBody>
          <a:bodyPr/>
          <a:lstStyle/>
          <a:p>
            <a:fld id="{A3F31473-23EB-4724-8B59-FE6D21D89FA4}" type="slidenum">
              <a:rPr/>
              <a:t>‹#›</a:t>
            </a:fld>
            <a:endParaRPr/>
          </a:p>
        </p:txBody>
      </p:sp>
    </p:spTree>
    <p:extLst>
      <p:ext uri="{BB962C8B-B14F-4D97-AF65-F5344CB8AC3E}">
        <p14:creationId xmlns:p14="http://schemas.microsoft.com/office/powerpoint/2010/main" val="38500524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a:lvl7pPr>
            <a:lvl8pPr>
              <a:defRPr/>
            </a:lvl8pPr>
            <a:lvl9pPr>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81C93FC7-9D1A-468B-98DB-D1E8D74418D9}" type="datetimeFigureOut">
              <a:rPr lang="en-US"/>
              <a:t>11/20/2017</a:t>
            </a:fld>
            <a:endParaRPr/>
          </a:p>
        </p:txBody>
      </p:sp>
      <p:sp>
        <p:nvSpPr>
          <p:cNvPr id="5" name="Footer Placeholder 4"/>
          <p:cNvSpPr>
            <a:spLocks noGrp="1"/>
          </p:cNvSpPr>
          <p:nvPr>
            <p:ph type="ftr" sz="quarter" idx="11"/>
          </p:nvPr>
        </p:nvSpPr>
        <p:spPr/>
        <p:txBody>
          <a:bodyPr/>
          <a:lstStyle/>
          <a:p>
            <a:r>
              <a:rPr lang="en-US" dirty="0"/>
              <a:t>Add a footer</a:t>
            </a:r>
          </a:p>
        </p:txBody>
      </p:sp>
      <p:sp>
        <p:nvSpPr>
          <p:cNvPr id="6" name="Slide Number Placeholder 5"/>
          <p:cNvSpPr>
            <a:spLocks noGrp="1"/>
          </p:cNvSpPr>
          <p:nvPr>
            <p:ph type="sldNum" sz="quarter" idx="12"/>
          </p:nvPr>
        </p:nvSpPr>
        <p:spPr/>
        <p:txBody>
          <a:bodyPr/>
          <a:lstStyle/>
          <a:p>
            <a:fld id="{A3F31473-23EB-4724-8B59-FE6D21D89FA4}" type="slidenum">
              <a:rPr/>
              <a:t>‹#›</a:t>
            </a:fld>
            <a:endParaRPr/>
          </a:p>
        </p:txBody>
      </p:sp>
    </p:spTree>
    <p:extLst>
      <p:ext uri="{BB962C8B-B14F-4D97-AF65-F5344CB8AC3E}">
        <p14:creationId xmlns:p14="http://schemas.microsoft.com/office/powerpoint/2010/main" val="31378625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8013" y="2590800"/>
            <a:ext cx="8229599" cy="2819400"/>
          </a:xfrm>
        </p:spPr>
        <p:txBody>
          <a:bodyPr anchor="b">
            <a:normAutofit/>
          </a:bodyPr>
          <a:lstStyle>
            <a:lvl1pPr algn="l">
              <a:defRPr sz="4800" b="0" cap="none" baseline="0"/>
            </a:lvl1pPr>
          </a:lstStyle>
          <a:p>
            <a:r>
              <a:rPr lang="en-US"/>
              <a:t>Click to edit Master title style</a:t>
            </a:r>
            <a:endParaRPr/>
          </a:p>
        </p:txBody>
      </p:sp>
      <p:sp>
        <p:nvSpPr>
          <p:cNvPr id="3" name="Text Placeholder 2"/>
          <p:cNvSpPr>
            <a:spLocks noGrp="1"/>
          </p:cNvSpPr>
          <p:nvPr>
            <p:ph type="body" idx="1"/>
          </p:nvPr>
        </p:nvSpPr>
        <p:spPr>
          <a:xfrm>
            <a:off x="606425" y="5410200"/>
            <a:ext cx="8231187" cy="762000"/>
          </a:xfrm>
        </p:spPr>
        <p:txBody>
          <a:bodyPr anchor="t">
            <a:norm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7" name="Date Placeholder 6"/>
          <p:cNvSpPr>
            <a:spLocks noGrp="1"/>
          </p:cNvSpPr>
          <p:nvPr>
            <p:ph type="dt" sz="half" idx="10"/>
          </p:nvPr>
        </p:nvSpPr>
        <p:spPr/>
        <p:txBody>
          <a:bodyPr/>
          <a:lstStyle/>
          <a:p>
            <a:fld id="{81C93FC7-9D1A-468B-98DB-D1E8D74418D9}" type="datetimeFigureOut">
              <a:rPr lang="en-US"/>
              <a:pPr/>
              <a:t>11/20/2017</a:t>
            </a:fld>
            <a:endParaRPr/>
          </a:p>
        </p:txBody>
      </p:sp>
      <p:sp>
        <p:nvSpPr>
          <p:cNvPr id="8" name="Footer Placeholder 7"/>
          <p:cNvSpPr>
            <a:spLocks noGrp="1"/>
          </p:cNvSpPr>
          <p:nvPr>
            <p:ph type="ftr" sz="quarter" idx="11"/>
          </p:nvPr>
        </p:nvSpPr>
        <p:spPr/>
        <p:txBody>
          <a:bodyPr/>
          <a:lstStyle/>
          <a:p>
            <a:r>
              <a:rPr lang="en-US" dirty="0"/>
              <a:t>Add a footer</a:t>
            </a:r>
            <a:endParaRPr dirty="0"/>
          </a:p>
        </p:txBody>
      </p:sp>
      <p:sp>
        <p:nvSpPr>
          <p:cNvPr id="9" name="Slide Number Placeholder 8"/>
          <p:cNvSpPr>
            <a:spLocks noGrp="1"/>
          </p:cNvSpPr>
          <p:nvPr>
            <p:ph type="sldNum" sz="quarter" idx="12"/>
          </p:nvPr>
        </p:nvSpPr>
        <p:spPr/>
        <p:txBody>
          <a:bodyPr/>
          <a:lstStyle/>
          <a:p>
            <a:fld id="{A3F31473-23EB-4724-8B59-FE6D21D89FA4}" type="slidenum">
              <a:rPr/>
              <a:pPr/>
              <a:t>‹#›</a:t>
            </a:fld>
            <a:endParaRPr/>
          </a:p>
        </p:txBody>
      </p:sp>
    </p:spTree>
    <p:extLst>
      <p:ext uri="{BB962C8B-B14F-4D97-AF65-F5344CB8AC3E}">
        <p14:creationId xmlns:p14="http://schemas.microsoft.com/office/powerpoint/2010/main" val="3225113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293813" y="685800"/>
            <a:ext cx="5029200"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551614" y="685800"/>
            <a:ext cx="5029199"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fld id="{81C93FC7-9D1A-468B-98DB-D1E8D74418D9}" type="datetimeFigureOut">
              <a:rPr lang="en-US"/>
              <a:t>11/20/2017</a:t>
            </a:fld>
            <a:endParaRPr/>
          </a:p>
        </p:txBody>
      </p:sp>
      <p:sp>
        <p:nvSpPr>
          <p:cNvPr id="6" name="Footer Placeholder 5"/>
          <p:cNvSpPr>
            <a:spLocks noGrp="1"/>
          </p:cNvSpPr>
          <p:nvPr>
            <p:ph type="ftr" sz="quarter" idx="11"/>
          </p:nvPr>
        </p:nvSpPr>
        <p:spPr/>
        <p:txBody>
          <a:bodyPr/>
          <a:lstStyle/>
          <a:p>
            <a:r>
              <a:rPr lang="en-US" dirty="0"/>
              <a:t>Add a footer</a:t>
            </a:r>
            <a:endParaRPr dirty="0"/>
          </a:p>
        </p:txBody>
      </p:sp>
      <p:sp>
        <p:nvSpPr>
          <p:cNvPr id="7" name="Slide Number Placeholder 6"/>
          <p:cNvSpPr>
            <a:spLocks noGrp="1"/>
          </p:cNvSpPr>
          <p:nvPr>
            <p:ph type="sldNum" sz="quarter" idx="12"/>
          </p:nvPr>
        </p:nvSpPr>
        <p:spPr/>
        <p:txBody>
          <a:bodyPr/>
          <a:lstStyle/>
          <a:p>
            <a:fld id="{A3F31473-23EB-4724-8B59-FE6D21D89FA4}" type="slidenum">
              <a:rPr/>
              <a:t>‹#›</a:t>
            </a:fld>
            <a:endParaRPr/>
          </a:p>
        </p:txBody>
      </p:sp>
    </p:spTree>
    <p:extLst>
      <p:ext uri="{BB962C8B-B14F-4D97-AF65-F5344CB8AC3E}">
        <p14:creationId xmlns:p14="http://schemas.microsoft.com/office/powerpoint/2010/main" val="3897013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1293664" y="685800"/>
            <a:ext cx="5029200" cy="990600"/>
          </a:xfrm>
        </p:spPr>
        <p:txBody>
          <a:bodyPr anchor="ctr">
            <a:normAutofit/>
          </a:bodyPr>
          <a:lstStyle>
            <a:lvl1pPr marL="0" indent="0">
              <a:spcBef>
                <a:spcPts val="0"/>
              </a:spcBef>
              <a:buNone/>
              <a:defRPr sz="3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293664" y="1676400"/>
            <a:ext cx="502920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551613" y="685800"/>
            <a:ext cx="5029200" cy="990600"/>
          </a:xfrm>
        </p:spPr>
        <p:txBody>
          <a:bodyPr anchor="ctr">
            <a:normAutofit/>
          </a:bodyPr>
          <a:lstStyle>
            <a:lvl1pPr marL="0" indent="0">
              <a:spcBef>
                <a:spcPts val="0"/>
              </a:spcBef>
              <a:buNone/>
              <a:defRPr sz="3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550025" y="1676400"/>
            <a:ext cx="502920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p>
            <a:fld id="{81C93FC7-9D1A-468B-98DB-D1E8D74418D9}" type="datetimeFigureOut">
              <a:rPr lang="en-US"/>
              <a:t>11/20/2017</a:t>
            </a:fld>
            <a:endParaRPr/>
          </a:p>
        </p:txBody>
      </p:sp>
      <p:sp>
        <p:nvSpPr>
          <p:cNvPr id="8" name="Footer Placeholder 7"/>
          <p:cNvSpPr>
            <a:spLocks noGrp="1"/>
          </p:cNvSpPr>
          <p:nvPr>
            <p:ph type="ftr" sz="quarter" idx="11"/>
          </p:nvPr>
        </p:nvSpPr>
        <p:spPr/>
        <p:txBody>
          <a:bodyPr/>
          <a:lstStyle/>
          <a:p>
            <a:r>
              <a:rPr lang="en-US" dirty="0"/>
              <a:t>Add a footer</a:t>
            </a:r>
            <a:endParaRPr dirty="0"/>
          </a:p>
        </p:txBody>
      </p:sp>
      <p:sp>
        <p:nvSpPr>
          <p:cNvPr id="9" name="Slide Number Placeholder 8"/>
          <p:cNvSpPr>
            <a:spLocks noGrp="1"/>
          </p:cNvSpPr>
          <p:nvPr>
            <p:ph type="sldNum" sz="quarter" idx="12"/>
          </p:nvPr>
        </p:nvSpPr>
        <p:spPr/>
        <p:txBody>
          <a:bodyPr/>
          <a:lstStyle/>
          <a:p>
            <a:fld id="{A3F31473-23EB-4724-8B59-FE6D21D89FA4}" type="slidenum">
              <a:rPr/>
              <a:t>‹#›</a:t>
            </a:fld>
            <a:endParaRPr/>
          </a:p>
        </p:txBody>
      </p:sp>
    </p:spTree>
    <p:extLst>
      <p:ext uri="{BB962C8B-B14F-4D97-AF65-F5344CB8AC3E}">
        <p14:creationId xmlns:p14="http://schemas.microsoft.com/office/powerpoint/2010/main" val="5130968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fld id="{81C93FC7-9D1A-468B-98DB-D1E8D74418D9}" type="datetimeFigureOut">
              <a:rPr lang="en-US"/>
              <a:t>11/20/2017</a:t>
            </a:fld>
            <a:endParaRPr/>
          </a:p>
        </p:txBody>
      </p:sp>
      <p:sp>
        <p:nvSpPr>
          <p:cNvPr id="4" name="Footer Placeholder 3"/>
          <p:cNvSpPr>
            <a:spLocks noGrp="1"/>
          </p:cNvSpPr>
          <p:nvPr>
            <p:ph type="ftr" sz="quarter" idx="11"/>
          </p:nvPr>
        </p:nvSpPr>
        <p:spPr/>
        <p:txBody>
          <a:bodyPr/>
          <a:lstStyle/>
          <a:p>
            <a:r>
              <a:rPr lang="en-US" dirty="0"/>
              <a:t>Add a footer</a:t>
            </a:r>
            <a:endParaRPr dirty="0"/>
          </a:p>
        </p:txBody>
      </p:sp>
      <p:sp>
        <p:nvSpPr>
          <p:cNvPr id="5" name="Slide Number Placeholder 4"/>
          <p:cNvSpPr>
            <a:spLocks noGrp="1"/>
          </p:cNvSpPr>
          <p:nvPr>
            <p:ph type="sldNum" sz="quarter" idx="12"/>
          </p:nvPr>
        </p:nvSpPr>
        <p:spPr/>
        <p:txBody>
          <a:bodyPr/>
          <a:lstStyle/>
          <a:p>
            <a:fld id="{A3F31473-23EB-4724-8B59-FE6D21D89FA4}" type="slidenum">
              <a:rPr/>
              <a:t>‹#›</a:t>
            </a:fld>
            <a:endParaRPr/>
          </a:p>
        </p:txBody>
      </p:sp>
    </p:spTree>
    <p:extLst>
      <p:ext uri="{BB962C8B-B14F-4D97-AF65-F5344CB8AC3E}">
        <p14:creationId xmlns:p14="http://schemas.microsoft.com/office/powerpoint/2010/main" val="3134428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1C93FC7-9D1A-468B-98DB-D1E8D74418D9}" type="datetimeFigureOut">
              <a:rPr lang="en-US"/>
              <a:t>11/20/2017</a:t>
            </a:fld>
            <a:endParaRPr/>
          </a:p>
        </p:txBody>
      </p:sp>
      <p:sp>
        <p:nvSpPr>
          <p:cNvPr id="3" name="Footer Placeholder 2"/>
          <p:cNvSpPr>
            <a:spLocks noGrp="1"/>
          </p:cNvSpPr>
          <p:nvPr>
            <p:ph type="ftr" sz="quarter" idx="11"/>
          </p:nvPr>
        </p:nvSpPr>
        <p:spPr/>
        <p:txBody>
          <a:bodyPr/>
          <a:lstStyle/>
          <a:p>
            <a:r>
              <a:rPr lang="en-US" dirty="0"/>
              <a:t>Add a footer</a:t>
            </a:r>
            <a:endParaRPr dirty="0"/>
          </a:p>
        </p:txBody>
      </p:sp>
      <p:sp>
        <p:nvSpPr>
          <p:cNvPr id="4" name="Slide Number Placeholder 3"/>
          <p:cNvSpPr>
            <a:spLocks noGrp="1"/>
          </p:cNvSpPr>
          <p:nvPr>
            <p:ph type="sldNum" sz="quarter" idx="12"/>
          </p:nvPr>
        </p:nvSpPr>
        <p:spPr/>
        <p:txBody>
          <a:bodyPr/>
          <a:lstStyle/>
          <a:p>
            <a:fld id="{A3F31473-23EB-4724-8B59-FE6D21D89FA4}" type="slidenum">
              <a:rPr/>
              <a:t>‹#›</a:t>
            </a:fld>
            <a:endParaRPr/>
          </a:p>
        </p:txBody>
      </p:sp>
    </p:spTree>
    <p:extLst>
      <p:ext uri="{BB962C8B-B14F-4D97-AF65-F5344CB8AC3E}">
        <p14:creationId xmlns:p14="http://schemas.microsoft.com/office/powerpoint/2010/main" val="19103118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8014" y="685800"/>
            <a:ext cx="3962400" cy="4724400"/>
          </a:xfrm>
        </p:spPr>
        <p:txBody>
          <a:bodyPr anchor="b">
            <a:noAutofit/>
          </a:bodyPr>
          <a:lstStyle>
            <a:lvl1pPr algn="l">
              <a:defRPr sz="3600" b="0"/>
            </a:lvl1pPr>
          </a:lstStyle>
          <a:p>
            <a:r>
              <a:rPr lang="en-US"/>
              <a:t>Click to edit Master title style</a:t>
            </a:r>
            <a:endParaRPr/>
          </a:p>
        </p:txBody>
      </p:sp>
      <p:sp>
        <p:nvSpPr>
          <p:cNvPr id="3" name="Content Placeholder 2"/>
          <p:cNvSpPr>
            <a:spLocks noGrp="1"/>
          </p:cNvSpPr>
          <p:nvPr>
            <p:ph idx="1"/>
          </p:nvPr>
        </p:nvSpPr>
        <p:spPr>
          <a:xfrm>
            <a:off x="4875212" y="685800"/>
            <a:ext cx="6704171" cy="5486400"/>
          </a:xfrm>
        </p:spPr>
        <p:txBody>
          <a:bodyPr>
            <a:normAutofit/>
          </a:bodyPr>
          <a:lstStyle>
            <a:lvl1pPr>
              <a:defRPr sz="2800"/>
            </a:lvl1pPr>
            <a:lvl2pPr>
              <a:defRPr sz="2400"/>
            </a:lvl2pPr>
            <a:lvl3pPr>
              <a:defRPr sz="2000"/>
            </a:lvl3pPr>
            <a:lvl4pPr>
              <a:defRPr sz="1800"/>
            </a:lvl4pPr>
            <a:lvl5pPr>
              <a:defRPr sz="1800"/>
            </a:lvl5pPr>
            <a:lvl6pPr>
              <a:defRPr sz="1800" baseline="0"/>
            </a:lvl6pPr>
            <a:lvl7pPr>
              <a:defRPr sz="1800" baseline="0"/>
            </a:lvl7pPr>
            <a:lvl8pPr>
              <a:defRPr sz="1800" baseline="0"/>
            </a:lvl8pPr>
            <a:lvl9pPr>
              <a:defRPr sz="1800"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608013" y="5410200"/>
            <a:ext cx="3962400" cy="762000"/>
          </a:xfrm>
        </p:spPr>
        <p:txBody>
          <a:bodyPr>
            <a:normAutofit/>
          </a:bodyPr>
          <a:lstStyle>
            <a:lvl1pPr marL="0" indent="0">
              <a:spcBef>
                <a:spcPts val="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81C93FC7-9D1A-468B-98DB-D1E8D74418D9}" type="datetimeFigureOut">
              <a:rPr lang="en-US"/>
              <a:t>11/20/2017</a:t>
            </a:fld>
            <a:endParaRPr/>
          </a:p>
        </p:txBody>
      </p:sp>
      <p:sp>
        <p:nvSpPr>
          <p:cNvPr id="6" name="Footer Placeholder 5"/>
          <p:cNvSpPr>
            <a:spLocks noGrp="1"/>
          </p:cNvSpPr>
          <p:nvPr>
            <p:ph type="ftr" sz="quarter" idx="11"/>
          </p:nvPr>
        </p:nvSpPr>
        <p:spPr/>
        <p:txBody>
          <a:bodyPr/>
          <a:lstStyle/>
          <a:p>
            <a:r>
              <a:rPr lang="en-US" dirty="0"/>
              <a:t>Add a footer</a:t>
            </a:r>
            <a:endParaRPr dirty="0"/>
          </a:p>
        </p:txBody>
      </p:sp>
      <p:sp>
        <p:nvSpPr>
          <p:cNvPr id="7" name="Slide Number Placeholder 6"/>
          <p:cNvSpPr>
            <a:spLocks noGrp="1"/>
          </p:cNvSpPr>
          <p:nvPr>
            <p:ph type="sldNum" sz="quarter" idx="12"/>
          </p:nvPr>
        </p:nvSpPr>
        <p:spPr/>
        <p:txBody>
          <a:bodyPr/>
          <a:lstStyle/>
          <a:p>
            <a:fld id="{A3F31473-23EB-4724-8B59-FE6D21D89FA4}" type="slidenum">
              <a:rPr/>
              <a:t>‹#›</a:t>
            </a:fld>
            <a:endParaRPr/>
          </a:p>
        </p:txBody>
      </p:sp>
    </p:spTree>
    <p:extLst>
      <p:ext uri="{BB962C8B-B14F-4D97-AF65-F5344CB8AC3E}">
        <p14:creationId xmlns:p14="http://schemas.microsoft.com/office/powerpoint/2010/main" val="22347262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8014" y="685800"/>
            <a:ext cx="3962400" cy="4724400"/>
          </a:xfrm>
        </p:spPr>
        <p:txBody>
          <a:bodyPr anchor="b">
            <a:normAutofit/>
          </a:bodyPr>
          <a:lstStyle>
            <a:lvl1pPr algn="l">
              <a:defRPr sz="3600" b="0"/>
            </a:lvl1pPr>
          </a:lstStyle>
          <a:p>
            <a:r>
              <a:rPr lang="en-US"/>
              <a:t>Click to edit Master title style</a:t>
            </a:r>
            <a:endParaRPr/>
          </a:p>
        </p:txBody>
      </p:sp>
      <p:sp>
        <p:nvSpPr>
          <p:cNvPr id="3" name="Picture Placeholder 2" descr="An empty placeholder to add an image. Click on the placeholder and select the image that you wish to add"/>
          <p:cNvSpPr>
            <a:spLocks noGrp="1"/>
          </p:cNvSpPr>
          <p:nvPr>
            <p:ph type="pic" idx="1"/>
          </p:nvPr>
        </p:nvSpPr>
        <p:spPr>
          <a:xfrm>
            <a:off x="4875213" y="685800"/>
            <a:ext cx="6705600" cy="5486400"/>
          </a:xfrm>
          <a:ln w="63500">
            <a:solidFill>
              <a:schemeClr val="bg1"/>
            </a:solidFill>
            <a:miter lim="800000"/>
          </a:ln>
        </p:spPr>
        <p:txBody>
          <a:bodyP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4" name="Text Placeholder 3"/>
          <p:cNvSpPr>
            <a:spLocks noGrp="1"/>
          </p:cNvSpPr>
          <p:nvPr>
            <p:ph type="body" sz="half" idx="2"/>
          </p:nvPr>
        </p:nvSpPr>
        <p:spPr>
          <a:xfrm>
            <a:off x="608013" y="5410200"/>
            <a:ext cx="3962400" cy="762000"/>
          </a:xfrm>
        </p:spPr>
        <p:txBody>
          <a:bodyPr>
            <a:normAutofit/>
          </a:bodyPr>
          <a:lstStyle>
            <a:lvl1pPr marL="0" indent="0">
              <a:spcBef>
                <a:spcPts val="0"/>
              </a:spcBef>
              <a:buNone/>
              <a:defRPr sz="20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81C93FC7-9D1A-468B-98DB-D1E8D74418D9}" type="datetimeFigureOut">
              <a:rPr lang="en-US"/>
              <a:t>11/20/2017</a:t>
            </a:fld>
            <a:endParaRPr/>
          </a:p>
        </p:txBody>
      </p:sp>
      <p:sp>
        <p:nvSpPr>
          <p:cNvPr id="6" name="Footer Placeholder 5"/>
          <p:cNvSpPr>
            <a:spLocks noGrp="1"/>
          </p:cNvSpPr>
          <p:nvPr>
            <p:ph type="ftr" sz="quarter" idx="11"/>
          </p:nvPr>
        </p:nvSpPr>
        <p:spPr/>
        <p:txBody>
          <a:bodyPr/>
          <a:lstStyle/>
          <a:p>
            <a:r>
              <a:rPr lang="en-US" dirty="0"/>
              <a:t>Add a footer</a:t>
            </a:r>
            <a:endParaRPr dirty="0"/>
          </a:p>
        </p:txBody>
      </p:sp>
      <p:sp>
        <p:nvSpPr>
          <p:cNvPr id="7" name="Slide Number Placeholder 6"/>
          <p:cNvSpPr>
            <a:spLocks noGrp="1"/>
          </p:cNvSpPr>
          <p:nvPr>
            <p:ph type="sldNum" sz="quarter" idx="12"/>
          </p:nvPr>
        </p:nvSpPr>
        <p:spPr/>
        <p:txBody>
          <a:bodyPr/>
          <a:lstStyle/>
          <a:p>
            <a:fld id="{A3F31473-23EB-4724-8B59-FE6D21D89FA4}" type="slidenum">
              <a:rPr/>
              <a:t>‹#›</a:t>
            </a:fld>
            <a:endParaRPr/>
          </a:p>
        </p:txBody>
      </p:sp>
    </p:spTree>
    <p:extLst>
      <p:ext uri="{BB962C8B-B14F-4D97-AF65-F5344CB8AC3E}">
        <p14:creationId xmlns:p14="http://schemas.microsoft.com/office/powerpoint/2010/main" val="3352041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441" y="5105400"/>
            <a:ext cx="10971372" cy="1066800"/>
          </a:xfrm>
          <a:prstGeom prst="rect">
            <a:avLst/>
          </a:prstGeom>
        </p:spPr>
        <p:txBody>
          <a:bodyPr vert="horz" lIns="91440" tIns="45720" rIns="91440" bIns="45720" rtlCol="0" anchor="b">
            <a:normAutofit/>
          </a:bodyPr>
          <a:lstStyle/>
          <a:p>
            <a:r>
              <a:rPr lang="en-US"/>
              <a:t>Click to edit Master title style</a:t>
            </a:r>
            <a:endParaRPr/>
          </a:p>
        </p:txBody>
      </p:sp>
      <p:sp>
        <p:nvSpPr>
          <p:cNvPr id="3" name="Text Placeholder 2"/>
          <p:cNvSpPr>
            <a:spLocks noGrp="1"/>
          </p:cNvSpPr>
          <p:nvPr>
            <p:ph type="body" idx="1"/>
          </p:nvPr>
        </p:nvSpPr>
        <p:spPr>
          <a:xfrm>
            <a:off x="1293813" y="685800"/>
            <a:ext cx="10287000" cy="4190999"/>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2"/>
          </p:nvPr>
        </p:nvSpPr>
        <p:spPr>
          <a:xfrm>
            <a:off x="609441" y="6356351"/>
            <a:ext cx="2844059" cy="365125"/>
          </a:xfrm>
          <a:prstGeom prst="rect">
            <a:avLst/>
          </a:prstGeom>
        </p:spPr>
        <p:txBody>
          <a:bodyPr vert="horz" lIns="91440" tIns="45720" rIns="91440" bIns="45720" rtlCol="0" anchor="ctr"/>
          <a:lstStyle>
            <a:lvl1pPr algn="l">
              <a:defRPr sz="1200">
                <a:solidFill>
                  <a:schemeClr val="tx2">
                    <a:lumMod val="65000"/>
                    <a:lumOff val="35000"/>
                  </a:schemeClr>
                </a:solidFill>
              </a:defRPr>
            </a:lvl1pPr>
          </a:lstStyle>
          <a:p>
            <a:fld id="{81C93FC7-9D1A-468B-98DB-D1E8D74418D9}" type="datetimeFigureOut">
              <a:rPr lang="en-US" smtClean="0"/>
              <a:pPr/>
              <a:t>11/20/2017</a:t>
            </a:fld>
            <a:endParaRPr lang="en-US" dirty="0"/>
          </a:p>
        </p:txBody>
      </p:sp>
      <p:sp>
        <p:nvSpPr>
          <p:cNvPr id="5" name="Footer Placeholder 4"/>
          <p:cNvSpPr>
            <a:spLocks noGrp="1"/>
          </p:cNvSpPr>
          <p:nvPr>
            <p:ph type="ftr" sz="quarter" idx="3"/>
          </p:nvPr>
        </p:nvSpPr>
        <p:spPr>
          <a:xfrm>
            <a:off x="4164515" y="6356351"/>
            <a:ext cx="3859795" cy="365125"/>
          </a:xfrm>
          <a:prstGeom prst="rect">
            <a:avLst/>
          </a:prstGeom>
        </p:spPr>
        <p:txBody>
          <a:bodyPr vert="horz" lIns="91440" tIns="45720" rIns="91440" bIns="45720" rtlCol="0" anchor="ctr"/>
          <a:lstStyle>
            <a:lvl1pPr algn="ctr">
              <a:defRPr sz="1200">
                <a:solidFill>
                  <a:schemeClr val="tx2">
                    <a:lumMod val="65000"/>
                    <a:lumOff val="35000"/>
                  </a:schemeClr>
                </a:solidFill>
              </a:defRPr>
            </a:lvl1pPr>
          </a:lstStyle>
          <a:p>
            <a:r>
              <a:rPr lang="en-US" dirty="0"/>
              <a:t>Add a footer</a:t>
            </a:r>
          </a:p>
        </p:txBody>
      </p:sp>
      <p:sp>
        <p:nvSpPr>
          <p:cNvPr id="6" name="Slide Number Placeholder 5"/>
          <p:cNvSpPr>
            <a:spLocks noGrp="1"/>
          </p:cNvSpPr>
          <p:nvPr>
            <p:ph type="sldNum" sz="quarter" idx="4"/>
          </p:nvPr>
        </p:nvSpPr>
        <p:spPr>
          <a:xfrm>
            <a:off x="8735325" y="6356351"/>
            <a:ext cx="2844059" cy="365125"/>
          </a:xfrm>
          <a:prstGeom prst="rect">
            <a:avLst/>
          </a:prstGeom>
        </p:spPr>
        <p:txBody>
          <a:bodyPr vert="horz" lIns="91440" tIns="45720" rIns="91440" bIns="45720" rtlCol="0" anchor="ctr"/>
          <a:lstStyle>
            <a:lvl1pPr algn="r">
              <a:defRPr sz="1200">
                <a:solidFill>
                  <a:schemeClr val="tx2">
                    <a:lumMod val="65000"/>
                    <a:lumOff val="35000"/>
                  </a:schemeClr>
                </a:solidFill>
              </a:defRPr>
            </a:lvl1pPr>
          </a:lstStyle>
          <a:p>
            <a:fld id="{A3F31473-23EB-4724-8B59-FE6D21D89FA4}" type="slidenum">
              <a:rPr lang="en-US" smtClean="0"/>
              <a:pPr/>
              <a:t>‹#›</a:t>
            </a:fld>
            <a:endParaRPr lang="en-US"/>
          </a:p>
        </p:txBody>
      </p:sp>
    </p:spTree>
    <p:extLst>
      <p:ext uri="{BB962C8B-B14F-4D97-AF65-F5344CB8AC3E}">
        <p14:creationId xmlns:p14="http://schemas.microsoft.com/office/powerpoint/2010/main" val="3449289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80000"/>
        </a:lnSpc>
        <a:spcBef>
          <a:spcPct val="0"/>
        </a:spcBef>
        <a:buNone/>
        <a:defRPr sz="3600" kern="1200">
          <a:solidFill>
            <a:schemeClr val="accent1"/>
          </a:solidFill>
          <a:latin typeface="+mj-lt"/>
          <a:ea typeface="+mj-ea"/>
          <a:cs typeface="+mj-cs"/>
        </a:defRPr>
      </a:lvl1pPr>
    </p:titleStyle>
    <p:bodyStyle>
      <a:lvl1pPr marL="228600" indent="-228600" algn="l" defTabSz="914400" rtl="0" eaLnBrk="1" latinLnBrk="0" hangingPunct="1">
        <a:lnSpc>
          <a:spcPct val="90000"/>
        </a:lnSpc>
        <a:spcBef>
          <a:spcPts val="1800"/>
        </a:spcBef>
        <a:buClr>
          <a:schemeClr val="tx1"/>
        </a:buClr>
        <a:buSzPct val="80000"/>
        <a:buFont typeface="Arial" pitchFamily="34" charset="0"/>
        <a:buChar char="•"/>
        <a:defRPr sz="2800" kern="1200">
          <a:solidFill>
            <a:schemeClr val="tx1"/>
          </a:solidFill>
          <a:latin typeface="+mn-lt"/>
          <a:ea typeface="+mn-ea"/>
          <a:cs typeface="+mn-cs"/>
        </a:defRPr>
      </a:lvl1pPr>
      <a:lvl2pPr marL="615950" indent="-285750" algn="l" defTabSz="914400" rtl="0" eaLnBrk="1" latinLnBrk="0" hangingPunct="1">
        <a:lnSpc>
          <a:spcPct val="90000"/>
        </a:lnSpc>
        <a:spcBef>
          <a:spcPts val="600"/>
        </a:spcBef>
        <a:buSzPct val="80000"/>
        <a:buFont typeface="Corbel" pitchFamily="34" charset="0"/>
        <a:buChar char="–"/>
        <a:defRPr sz="2400" kern="1200">
          <a:solidFill>
            <a:schemeClr val="tx1"/>
          </a:solidFill>
          <a:latin typeface="+mn-lt"/>
          <a:ea typeface="+mn-ea"/>
          <a:cs typeface="+mn-cs"/>
        </a:defRPr>
      </a:lvl2pPr>
      <a:lvl3pPr marL="996696" indent="-228600" algn="l" defTabSz="914400" rtl="0" eaLnBrk="1" latinLnBrk="0" hangingPunct="1">
        <a:lnSpc>
          <a:spcPct val="90000"/>
        </a:lnSpc>
        <a:spcBef>
          <a:spcPts val="600"/>
        </a:spcBef>
        <a:buClr>
          <a:schemeClr val="tx1"/>
        </a:buClr>
        <a:buSzPct val="80000"/>
        <a:buFont typeface="Arial" pitchFamily="34" charset="0"/>
        <a:buChar char="•"/>
        <a:defRPr sz="2000" kern="1200">
          <a:solidFill>
            <a:schemeClr val="tx1"/>
          </a:solidFill>
          <a:latin typeface="+mn-lt"/>
          <a:ea typeface="+mn-ea"/>
          <a:cs typeface="+mn-cs"/>
        </a:defRPr>
      </a:lvl3pPr>
      <a:lvl4pPr marL="1380744" indent="-283464" algn="l" defTabSz="914400" rtl="0" eaLnBrk="1" latinLnBrk="0" hangingPunct="1">
        <a:lnSpc>
          <a:spcPct val="90000"/>
        </a:lnSpc>
        <a:spcBef>
          <a:spcPts val="600"/>
        </a:spcBef>
        <a:buFont typeface="Corbel" pitchFamily="34" charset="0"/>
        <a:buChar char="–"/>
        <a:defRPr sz="1800" kern="1200">
          <a:solidFill>
            <a:schemeClr val="tx1"/>
          </a:solidFill>
          <a:latin typeface="+mn-lt"/>
          <a:ea typeface="+mn-ea"/>
          <a:cs typeface="+mn-cs"/>
        </a:defRPr>
      </a:lvl4pPr>
      <a:lvl5pPr marL="1764792" indent="-228600" algn="l" defTabSz="914400" rtl="0" eaLnBrk="1" latinLnBrk="0" hangingPunct="1">
        <a:lnSpc>
          <a:spcPct val="90000"/>
        </a:lnSpc>
        <a:spcBef>
          <a:spcPts val="600"/>
        </a:spcBef>
        <a:buClr>
          <a:schemeClr val="tx1"/>
        </a:buClr>
        <a:buSzPct val="80000"/>
        <a:buFont typeface="Arial" pitchFamily="34" charset="0"/>
        <a:buChar char="•"/>
        <a:defRPr sz="1800" kern="1200">
          <a:solidFill>
            <a:schemeClr val="tx1"/>
          </a:solidFill>
          <a:latin typeface="+mn-lt"/>
          <a:ea typeface="+mn-ea"/>
          <a:cs typeface="+mn-cs"/>
        </a:defRPr>
      </a:lvl5pPr>
      <a:lvl6pPr marL="2148840" indent="-283464" algn="l" defTabSz="914400" rtl="0" eaLnBrk="1" latinLnBrk="0" hangingPunct="1">
        <a:lnSpc>
          <a:spcPct val="90000"/>
        </a:lnSpc>
        <a:spcBef>
          <a:spcPts val="600"/>
        </a:spcBef>
        <a:buFont typeface="Corbel" pitchFamily="34" charset="0"/>
        <a:buChar char="–"/>
        <a:defRPr sz="1800" kern="1200" baseline="0">
          <a:solidFill>
            <a:schemeClr val="tx1"/>
          </a:solidFill>
          <a:latin typeface="+mn-lt"/>
          <a:ea typeface="+mn-ea"/>
          <a:cs typeface="+mn-cs"/>
        </a:defRPr>
      </a:lvl6pPr>
      <a:lvl7pPr marL="2532888" indent="-228600" algn="l" defTabSz="914400" rtl="0" eaLnBrk="1" latinLnBrk="0" hangingPunct="1">
        <a:lnSpc>
          <a:spcPct val="90000"/>
        </a:lnSpc>
        <a:spcBef>
          <a:spcPts val="600"/>
        </a:spcBef>
        <a:buSzPct val="80000"/>
        <a:buFont typeface="Arial" pitchFamily="34" charset="0"/>
        <a:buChar char="•"/>
        <a:defRPr sz="1800" kern="1200" baseline="0">
          <a:solidFill>
            <a:schemeClr val="tx1"/>
          </a:solidFill>
          <a:latin typeface="+mn-lt"/>
          <a:ea typeface="+mn-ea"/>
          <a:cs typeface="+mn-cs"/>
        </a:defRPr>
      </a:lvl7pPr>
      <a:lvl8pPr marL="2916936" indent="-283464" algn="l" defTabSz="914400" rtl="0" eaLnBrk="1" latinLnBrk="0" hangingPunct="1">
        <a:lnSpc>
          <a:spcPct val="90000"/>
        </a:lnSpc>
        <a:spcBef>
          <a:spcPts val="600"/>
        </a:spcBef>
        <a:buFont typeface="Corbel" pitchFamily="34" charset="0"/>
        <a:buChar char="–"/>
        <a:defRPr sz="1800" kern="1200" baseline="0">
          <a:solidFill>
            <a:schemeClr val="tx1"/>
          </a:solidFill>
          <a:latin typeface="+mn-lt"/>
          <a:ea typeface="+mn-ea"/>
          <a:cs typeface="+mn-cs"/>
        </a:defRPr>
      </a:lvl8pPr>
      <a:lvl9pPr marL="3300984" indent="-228600" algn="l" defTabSz="914400" rtl="0" eaLnBrk="1" latinLnBrk="0" hangingPunct="1">
        <a:lnSpc>
          <a:spcPct val="90000"/>
        </a:lnSpc>
        <a:spcBef>
          <a:spcPts val="600"/>
        </a:spcBef>
        <a:buSzPct val="80000"/>
        <a:buFont typeface="Arial" pitchFamily="34" charset="0"/>
        <a:buChar char="•"/>
        <a:defRPr sz="18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diagramLayout" Target="../diagrams/layout2.xml"/><Relationship Id="rId13" Type="http://schemas.openxmlformats.org/officeDocument/2006/relationships/diagramLayout" Target="../diagrams/layout3.xml"/><Relationship Id="rId18" Type="http://schemas.openxmlformats.org/officeDocument/2006/relationships/diagramLayout" Target="../diagrams/layout4.xml"/><Relationship Id="rId3" Type="http://schemas.openxmlformats.org/officeDocument/2006/relationships/diagramLayout" Target="../diagrams/layout1.xml"/><Relationship Id="rId21" Type="http://schemas.microsoft.com/office/2007/relationships/diagramDrawing" Target="../diagrams/drawing4.xml"/><Relationship Id="rId7" Type="http://schemas.openxmlformats.org/officeDocument/2006/relationships/diagramData" Target="../diagrams/data2.xml"/><Relationship Id="rId12" Type="http://schemas.openxmlformats.org/officeDocument/2006/relationships/diagramData" Target="../diagrams/data3.xml"/><Relationship Id="rId17" Type="http://schemas.openxmlformats.org/officeDocument/2006/relationships/diagramData" Target="../diagrams/data4.xml"/><Relationship Id="rId2" Type="http://schemas.openxmlformats.org/officeDocument/2006/relationships/diagramData" Target="../diagrams/data1.xml"/><Relationship Id="rId16" Type="http://schemas.microsoft.com/office/2007/relationships/diagramDrawing" Target="../diagrams/drawing3.xml"/><Relationship Id="rId20" Type="http://schemas.openxmlformats.org/officeDocument/2006/relationships/diagramColors" Target="../diagrams/colors4.xml"/><Relationship Id="rId1" Type="http://schemas.openxmlformats.org/officeDocument/2006/relationships/slideLayout" Target="../slideLayouts/slideLayout2.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5" Type="http://schemas.openxmlformats.org/officeDocument/2006/relationships/diagramColors" Target="../diagrams/colors3.xml"/><Relationship Id="rId10" Type="http://schemas.openxmlformats.org/officeDocument/2006/relationships/diagramColors" Target="../diagrams/colors2.xml"/><Relationship Id="rId19" Type="http://schemas.openxmlformats.org/officeDocument/2006/relationships/diagramQuickStyle" Target="../diagrams/quickStyle4.xml"/><Relationship Id="rId4" Type="http://schemas.openxmlformats.org/officeDocument/2006/relationships/diagramQuickStyle" Target="../diagrams/quickStyle1.xml"/><Relationship Id="rId9" Type="http://schemas.openxmlformats.org/officeDocument/2006/relationships/diagramQuickStyle" Target="../diagrams/quickStyle2.xml"/><Relationship Id="rId14" Type="http://schemas.openxmlformats.org/officeDocument/2006/relationships/diagramQuickStyle" Target="../diagrams/quickStyle3.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5.xml.rels><?xml version="1.0" encoding="UTF-8" standalone="yes"?>
<Relationships xmlns="http://schemas.openxmlformats.org/package/2006/relationships"><Relationship Id="rId8" Type="http://schemas.openxmlformats.org/officeDocument/2006/relationships/diagramData" Target="../diagrams/data8.xml"/><Relationship Id="rId13" Type="http://schemas.openxmlformats.org/officeDocument/2006/relationships/image" Target="../media/image6.gif"/><Relationship Id="rId3" Type="http://schemas.openxmlformats.org/officeDocument/2006/relationships/diagramData" Target="../diagrams/data7.xml"/><Relationship Id="rId7" Type="http://schemas.microsoft.com/office/2007/relationships/diagramDrawing" Target="../diagrams/drawing7.xml"/><Relationship Id="rId12" Type="http://schemas.microsoft.com/office/2007/relationships/diagramDrawing" Target="../diagrams/drawing8.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7.xml"/><Relationship Id="rId11" Type="http://schemas.openxmlformats.org/officeDocument/2006/relationships/diagramColors" Target="../diagrams/colors8.xml"/><Relationship Id="rId5" Type="http://schemas.openxmlformats.org/officeDocument/2006/relationships/diagramQuickStyle" Target="../diagrams/quickStyle7.xml"/><Relationship Id="rId10" Type="http://schemas.openxmlformats.org/officeDocument/2006/relationships/diagramQuickStyle" Target="../diagrams/quickStyle8.xml"/><Relationship Id="rId4" Type="http://schemas.openxmlformats.org/officeDocument/2006/relationships/diagramLayout" Target="../diagrams/layout7.xml"/><Relationship Id="rId9" Type="http://schemas.openxmlformats.org/officeDocument/2006/relationships/diagramLayout" Target="../diagrams/layout8.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Ensuring continued development and monitoring of the Toolbox</a:t>
            </a:r>
          </a:p>
        </p:txBody>
      </p:sp>
      <p:sp>
        <p:nvSpPr>
          <p:cNvPr id="3" name="Subtitle 2"/>
          <p:cNvSpPr>
            <a:spLocks noGrp="1"/>
          </p:cNvSpPr>
          <p:nvPr>
            <p:ph type="subTitle" idx="1"/>
          </p:nvPr>
        </p:nvSpPr>
        <p:spPr/>
        <p:txBody>
          <a:bodyPr>
            <a:normAutofit/>
          </a:bodyPr>
          <a:lstStyle/>
          <a:p>
            <a:r>
              <a:rPr lang="en-US" dirty="0"/>
              <a:t>Bryce Hartley</a:t>
            </a:r>
          </a:p>
        </p:txBody>
      </p:sp>
    </p:spTree>
    <p:extLst>
      <p:ext uri="{BB962C8B-B14F-4D97-AF65-F5344CB8AC3E}">
        <p14:creationId xmlns:p14="http://schemas.microsoft.com/office/powerpoint/2010/main" val="344080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0E3EDE-1037-4AB0-B0A8-60798265AA49}"/>
              </a:ext>
            </a:extLst>
          </p:cNvPr>
          <p:cNvSpPr>
            <a:spLocks noGrp="1"/>
          </p:cNvSpPr>
          <p:nvPr>
            <p:ph type="title"/>
          </p:nvPr>
        </p:nvSpPr>
        <p:spPr/>
        <p:txBody>
          <a:bodyPr/>
          <a:lstStyle/>
          <a:p>
            <a:r>
              <a:rPr lang="en-GB" dirty="0"/>
              <a:t>The importance of continuity</a:t>
            </a:r>
          </a:p>
        </p:txBody>
      </p:sp>
      <p:graphicFrame>
        <p:nvGraphicFramePr>
          <p:cNvPr id="6" name="Diagram 5">
            <a:extLst>
              <a:ext uri="{FF2B5EF4-FFF2-40B4-BE49-F238E27FC236}">
                <a16:creationId xmlns:a16="http://schemas.microsoft.com/office/drawing/2014/main" id="{BA030DC6-F03F-4449-9B7C-A64E4C3876F7}"/>
              </a:ext>
            </a:extLst>
          </p:cNvPr>
          <p:cNvGraphicFramePr/>
          <p:nvPr>
            <p:extLst>
              <p:ext uri="{D42A27DB-BD31-4B8C-83A1-F6EECF244321}">
                <p14:modId xmlns:p14="http://schemas.microsoft.com/office/powerpoint/2010/main" val="2153114777"/>
              </p:ext>
            </p:extLst>
          </p:nvPr>
        </p:nvGraphicFramePr>
        <p:xfrm>
          <a:off x="1197868" y="116632"/>
          <a:ext cx="8125883" cy="54172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14" name="Group 13">
            <a:extLst>
              <a:ext uri="{FF2B5EF4-FFF2-40B4-BE49-F238E27FC236}">
                <a16:creationId xmlns:a16="http://schemas.microsoft.com/office/drawing/2014/main" id="{CDED4C34-5616-4084-826D-49BDC53B0A39}"/>
              </a:ext>
            </a:extLst>
          </p:cNvPr>
          <p:cNvGrpSpPr/>
          <p:nvPr/>
        </p:nvGrpSpPr>
        <p:grpSpPr>
          <a:xfrm>
            <a:off x="7030516" y="836713"/>
            <a:ext cx="4248473" cy="915888"/>
            <a:chOff x="7030516" y="836713"/>
            <a:chExt cx="4248473" cy="915888"/>
          </a:xfrm>
        </p:grpSpPr>
        <p:graphicFrame>
          <p:nvGraphicFramePr>
            <p:cNvPr id="3" name="Diagram 2">
              <a:extLst>
                <a:ext uri="{FF2B5EF4-FFF2-40B4-BE49-F238E27FC236}">
                  <a16:creationId xmlns:a16="http://schemas.microsoft.com/office/drawing/2014/main" id="{2AE1EE4E-3828-475D-A405-68D466F5E61B}"/>
                </a:ext>
              </a:extLst>
            </p:cNvPr>
            <p:cNvGraphicFramePr/>
            <p:nvPr>
              <p:extLst>
                <p:ext uri="{D42A27DB-BD31-4B8C-83A1-F6EECF244321}">
                  <p14:modId xmlns:p14="http://schemas.microsoft.com/office/powerpoint/2010/main" val="3138689683"/>
                </p:ext>
              </p:extLst>
            </p:nvPr>
          </p:nvGraphicFramePr>
          <p:xfrm>
            <a:off x="8421931" y="836713"/>
            <a:ext cx="2857058" cy="91588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4" name="Arrow: Right 3">
              <a:extLst>
                <a:ext uri="{FF2B5EF4-FFF2-40B4-BE49-F238E27FC236}">
                  <a16:creationId xmlns:a16="http://schemas.microsoft.com/office/drawing/2014/main" id="{B167E11D-8D1E-4469-BB44-9129CE5F8D05}"/>
                </a:ext>
              </a:extLst>
            </p:cNvPr>
            <p:cNvSpPr/>
            <p:nvPr/>
          </p:nvSpPr>
          <p:spPr>
            <a:xfrm>
              <a:off x="7030516" y="1124744"/>
              <a:ext cx="936104" cy="5040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5" name="Group 14">
            <a:extLst>
              <a:ext uri="{FF2B5EF4-FFF2-40B4-BE49-F238E27FC236}">
                <a16:creationId xmlns:a16="http://schemas.microsoft.com/office/drawing/2014/main" id="{12E8107C-9927-4FDA-B2E5-11E486670413}"/>
              </a:ext>
            </a:extLst>
          </p:cNvPr>
          <p:cNvGrpSpPr/>
          <p:nvPr/>
        </p:nvGrpSpPr>
        <p:grpSpPr>
          <a:xfrm>
            <a:off x="7030516" y="2451212"/>
            <a:ext cx="4248473" cy="915888"/>
            <a:chOff x="7030516" y="2451212"/>
            <a:chExt cx="4248473" cy="915888"/>
          </a:xfrm>
        </p:grpSpPr>
        <p:graphicFrame>
          <p:nvGraphicFramePr>
            <p:cNvPr id="7" name="Diagram 6">
              <a:extLst>
                <a:ext uri="{FF2B5EF4-FFF2-40B4-BE49-F238E27FC236}">
                  <a16:creationId xmlns:a16="http://schemas.microsoft.com/office/drawing/2014/main" id="{053F4375-C693-4ED7-8A7E-1BEDDEC758B9}"/>
                </a:ext>
              </a:extLst>
            </p:cNvPr>
            <p:cNvGraphicFramePr/>
            <p:nvPr>
              <p:extLst>
                <p:ext uri="{D42A27DB-BD31-4B8C-83A1-F6EECF244321}">
                  <p14:modId xmlns:p14="http://schemas.microsoft.com/office/powerpoint/2010/main" val="1666318242"/>
                </p:ext>
              </p:extLst>
            </p:nvPr>
          </p:nvGraphicFramePr>
          <p:xfrm>
            <a:off x="8421931" y="2451212"/>
            <a:ext cx="2857058" cy="915888"/>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
          <p:nvSpPr>
            <p:cNvPr id="8" name="Arrow: Right 7">
              <a:extLst>
                <a:ext uri="{FF2B5EF4-FFF2-40B4-BE49-F238E27FC236}">
                  <a16:creationId xmlns:a16="http://schemas.microsoft.com/office/drawing/2014/main" id="{D9E9A731-DDA4-479A-B11B-A7D6FD69EC08}"/>
                </a:ext>
              </a:extLst>
            </p:cNvPr>
            <p:cNvSpPr/>
            <p:nvPr/>
          </p:nvSpPr>
          <p:spPr>
            <a:xfrm>
              <a:off x="7030516" y="2739243"/>
              <a:ext cx="936104" cy="5040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6" name="Group 15">
            <a:extLst>
              <a:ext uri="{FF2B5EF4-FFF2-40B4-BE49-F238E27FC236}">
                <a16:creationId xmlns:a16="http://schemas.microsoft.com/office/drawing/2014/main" id="{3DD76723-8E78-435D-92D3-F21F3A518C63}"/>
              </a:ext>
            </a:extLst>
          </p:cNvPr>
          <p:cNvGrpSpPr/>
          <p:nvPr/>
        </p:nvGrpSpPr>
        <p:grpSpPr>
          <a:xfrm>
            <a:off x="7092234" y="3895798"/>
            <a:ext cx="4248473" cy="915888"/>
            <a:chOff x="7092234" y="3895798"/>
            <a:chExt cx="4248473" cy="915888"/>
          </a:xfrm>
        </p:grpSpPr>
        <p:graphicFrame>
          <p:nvGraphicFramePr>
            <p:cNvPr id="9" name="Diagram 8">
              <a:extLst>
                <a:ext uri="{FF2B5EF4-FFF2-40B4-BE49-F238E27FC236}">
                  <a16:creationId xmlns:a16="http://schemas.microsoft.com/office/drawing/2014/main" id="{A71425DC-FE58-4433-A4B7-A9DD1A5B45BC}"/>
                </a:ext>
              </a:extLst>
            </p:cNvPr>
            <p:cNvGraphicFramePr/>
            <p:nvPr>
              <p:extLst>
                <p:ext uri="{D42A27DB-BD31-4B8C-83A1-F6EECF244321}">
                  <p14:modId xmlns:p14="http://schemas.microsoft.com/office/powerpoint/2010/main" val="1580820173"/>
                </p:ext>
              </p:extLst>
            </p:nvPr>
          </p:nvGraphicFramePr>
          <p:xfrm>
            <a:off x="8483649" y="3895798"/>
            <a:ext cx="2857058" cy="915888"/>
          </p:xfrm>
          <a:graphic>
            <a:graphicData uri="http://schemas.openxmlformats.org/drawingml/2006/diagram">
              <dgm:relIds xmlns:dgm="http://schemas.openxmlformats.org/drawingml/2006/diagram" xmlns:r="http://schemas.openxmlformats.org/officeDocument/2006/relationships" r:dm="rId17" r:lo="rId18" r:qs="rId19" r:cs="rId20"/>
            </a:graphicData>
          </a:graphic>
        </p:graphicFrame>
        <p:sp>
          <p:nvSpPr>
            <p:cNvPr id="10" name="Arrow: Right 9">
              <a:extLst>
                <a:ext uri="{FF2B5EF4-FFF2-40B4-BE49-F238E27FC236}">
                  <a16:creationId xmlns:a16="http://schemas.microsoft.com/office/drawing/2014/main" id="{7D1E9BCE-C40A-4CD3-BB35-A401B140A252}"/>
                </a:ext>
              </a:extLst>
            </p:cNvPr>
            <p:cNvSpPr/>
            <p:nvPr/>
          </p:nvSpPr>
          <p:spPr>
            <a:xfrm>
              <a:off x="7092234" y="4183829"/>
              <a:ext cx="936104" cy="5040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32275885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graphicEl>
                                              <a:dgm id="{40589A92-F2F9-4FA8-A959-EBE9641EE320}"/>
                                            </p:graphicEl>
                                          </p:spTgt>
                                        </p:tgtEl>
                                        <p:attrNameLst>
                                          <p:attrName>style.visibility</p:attrName>
                                        </p:attrNameLst>
                                      </p:cBhvr>
                                      <p:to>
                                        <p:strVal val="visible"/>
                                      </p:to>
                                    </p:set>
                                    <p:animEffect transition="in" filter="fade">
                                      <p:cBhvr>
                                        <p:cTn id="7" dur="500"/>
                                        <p:tgtEl>
                                          <p:spTgt spid="6">
                                            <p:graphicEl>
                                              <a:dgm id="{40589A92-F2F9-4FA8-A959-EBE9641EE320}"/>
                                            </p:graphic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graphicEl>
                                              <a:dgm id="{4670180E-F42C-416C-87FE-ED95D58967FE}"/>
                                            </p:graphicEl>
                                          </p:spTgt>
                                        </p:tgtEl>
                                        <p:attrNameLst>
                                          <p:attrName>style.visibility</p:attrName>
                                        </p:attrNameLst>
                                      </p:cBhvr>
                                      <p:to>
                                        <p:strVal val="visible"/>
                                      </p:to>
                                    </p:set>
                                    <p:animEffect transition="in" filter="fade">
                                      <p:cBhvr>
                                        <p:cTn id="10" dur="500"/>
                                        <p:tgtEl>
                                          <p:spTgt spid="6">
                                            <p:graphicEl>
                                              <a:dgm id="{4670180E-F42C-416C-87FE-ED95D58967FE}"/>
                                            </p:graphic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500"/>
                                        <p:tgtEl>
                                          <p:spTgt spid="1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6">
                                            <p:graphicEl>
                                              <a:dgm id="{0830AB2F-AF61-4AE9-BEA4-4F7FB7FB568D}"/>
                                            </p:graphicEl>
                                          </p:spTgt>
                                        </p:tgtEl>
                                        <p:attrNameLst>
                                          <p:attrName>style.visibility</p:attrName>
                                        </p:attrNameLst>
                                      </p:cBhvr>
                                      <p:to>
                                        <p:strVal val="visible"/>
                                      </p:to>
                                    </p:set>
                                    <p:animEffect transition="in" filter="fade">
                                      <p:cBhvr>
                                        <p:cTn id="20" dur="500"/>
                                        <p:tgtEl>
                                          <p:spTgt spid="6">
                                            <p:graphicEl>
                                              <a:dgm id="{0830AB2F-AF61-4AE9-BEA4-4F7FB7FB568D}"/>
                                            </p:graphic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6">
                                            <p:graphicEl>
                                              <a:dgm id="{A7C549B9-9B15-43BB-BC2B-CF099AC994CB}"/>
                                            </p:graphicEl>
                                          </p:spTgt>
                                        </p:tgtEl>
                                        <p:attrNameLst>
                                          <p:attrName>style.visibility</p:attrName>
                                        </p:attrNameLst>
                                      </p:cBhvr>
                                      <p:to>
                                        <p:strVal val="visible"/>
                                      </p:to>
                                    </p:set>
                                    <p:animEffect transition="in" filter="fade">
                                      <p:cBhvr>
                                        <p:cTn id="23" dur="500"/>
                                        <p:tgtEl>
                                          <p:spTgt spid="6">
                                            <p:graphicEl>
                                              <a:dgm id="{A7C549B9-9B15-43BB-BC2B-CF099AC994CB}"/>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500"/>
                                        <p:tgtEl>
                                          <p:spTgt spid="15"/>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6">
                                            <p:graphicEl>
                                              <a:dgm id="{82D41112-A7E3-40BF-B90B-C75C3E44CE65}"/>
                                            </p:graphicEl>
                                          </p:spTgt>
                                        </p:tgtEl>
                                        <p:attrNameLst>
                                          <p:attrName>style.visibility</p:attrName>
                                        </p:attrNameLst>
                                      </p:cBhvr>
                                      <p:to>
                                        <p:strVal val="visible"/>
                                      </p:to>
                                    </p:set>
                                    <p:animEffect transition="in" filter="fade">
                                      <p:cBhvr>
                                        <p:cTn id="33" dur="500"/>
                                        <p:tgtEl>
                                          <p:spTgt spid="6">
                                            <p:graphicEl>
                                              <a:dgm id="{82D41112-A7E3-40BF-B90B-C75C3E44CE65}"/>
                                            </p:graphicEl>
                                          </p:spTgt>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6">
                                            <p:graphicEl>
                                              <a:dgm id="{01E84E12-C68A-469D-96C3-EC6498CC41EF}"/>
                                            </p:graphicEl>
                                          </p:spTgt>
                                        </p:tgtEl>
                                        <p:attrNameLst>
                                          <p:attrName>style.visibility</p:attrName>
                                        </p:attrNameLst>
                                      </p:cBhvr>
                                      <p:to>
                                        <p:strVal val="visible"/>
                                      </p:to>
                                    </p:set>
                                    <p:animEffect transition="in" filter="fade">
                                      <p:cBhvr>
                                        <p:cTn id="36" dur="500"/>
                                        <p:tgtEl>
                                          <p:spTgt spid="6">
                                            <p:graphicEl>
                                              <a:dgm id="{01E84E12-C68A-469D-96C3-EC6498CC41EF}"/>
                                            </p:graphic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fade">
                                      <p:cBhvr>
                                        <p:cTn id="4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uiExpand="1">
        <p:bldSub>
          <a:bldDgm bld="one"/>
        </p:bldSub>
      </p:bldGraphic>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A75F2-4FF0-48BC-A6D7-EA481975914A}"/>
              </a:ext>
            </a:extLst>
          </p:cNvPr>
          <p:cNvSpPr>
            <a:spLocks noGrp="1"/>
          </p:cNvSpPr>
          <p:nvPr>
            <p:ph type="title"/>
          </p:nvPr>
        </p:nvSpPr>
        <p:spPr/>
        <p:txBody>
          <a:bodyPr/>
          <a:lstStyle/>
          <a:p>
            <a:r>
              <a:rPr lang="en-GB" dirty="0"/>
              <a:t>ICT Specific Considerations</a:t>
            </a:r>
          </a:p>
        </p:txBody>
      </p:sp>
      <p:graphicFrame>
        <p:nvGraphicFramePr>
          <p:cNvPr id="4" name="Content Placeholder 3">
            <a:extLst>
              <a:ext uri="{FF2B5EF4-FFF2-40B4-BE49-F238E27FC236}">
                <a16:creationId xmlns:a16="http://schemas.microsoft.com/office/drawing/2014/main" id="{B1CBDE96-D3EC-45E6-A0A3-05A2D5C3AD6F}"/>
              </a:ext>
            </a:extLst>
          </p:cNvPr>
          <p:cNvGraphicFramePr>
            <a:graphicFrameLocks noGrp="1"/>
          </p:cNvGraphicFramePr>
          <p:nvPr>
            <p:ph idx="1"/>
            <p:extLst>
              <p:ext uri="{D42A27DB-BD31-4B8C-83A1-F6EECF244321}">
                <p14:modId xmlns:p14="http://schemas.microsoft.com/office/powerpoint/2010/main" val="3257706274"/>
              </p:ext>
            </p:extLst>
          </p:nvPr>
        </p:nvGraphicFramePr>
        <p:xfrm>
          <a:off x="1293813" y="685800"/>
          <a:ext cx="10287000" cy="41909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443850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E6F311-374C-476D-B26C-1E3FF459B644}"/>
              </a:ext>
            </a:extLst>
          </p:cNvPr>
          <p:cNvSpPr>
            <a:spLocks noGrp="1"/>
          </p:cNvSpPr>
          <p:nvPr>
            <p:ph type="title"/>
          </p:nvPr>
        </p:nvSpPr>
        <p:spPr/>
        <p:txBody>
          <a:bodyPr/>
          <a:lstStyle/>
          <a:p>
            <a:r>
              <a:rPr lang="en-GB" dirty="0"/>
              <a:t>Ongoing monitoring and evaluation</a:t>
            </a:r>
          </a:p>
        </p:txBody>
      </p:sp>
      <p:graphicFrame>
        <p:nvGraphicFramePr>
          <p:cNvPr id="5" name="Content Placeholder 4">
            <a:extLst>
              <a:ext uri="{FF2B5EF4-FFF2-40B4-BE49-F238E27FC236}">
                <a16:creationId xmlns:a16="http://schemas.microsoft.com/office/drawing/2014/main" id="{6F97CB69-8C60-440F-8BF3-755213E43EC6}"/>
              </a:ext>
            </a:extLst>
          </p:cNvPr>
          <p:cNvGraphicFramePr>
            <a:graphicFrameLocks noGrp="1"/>
          </p:cNvGraphicFramePr>
          <p:nvPr>
            <p:ph idx="1"/>
            <p:extLst>
              <p:ext uri="{D42A27DB-BD31-4B8C-83A1-F6EECF244321}">
                <p14:modId xmlns:p14="http://schemas.microsoft.com/office/powerpoint/2010/main" val="3512250533"/>
              </p:ext>
            </p:extLst>
          </p:nvPr>
        </p:nvGraphicFramePr>
        <p:xfrm>
          <a:off x="1293813" y="685800"/>
          <a:ext cx="10287000" cy="41909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9322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E2649A-55BD-4E86-9E17-C8F5E2934DBD}"/>
              </a:ext>
            </a:extLst>
          </p:cNvPr>
          <p:cNvSpPr>
            <a:spLocks noGrp="1"/>
          </p:cNvSpPr>
          <p:nvPr>
            <p:ph type="title"/>
          </p:nvPr>
        </p:nvSpPr>
        <p:spPr/>
        <p:txBody>
          <a:bodyPr/>
          <a:lstStyle/>
          <a:p>
            <a:r>
              <a:rPr lang="en-GB" dirty="0"/>
              <a:t>Stakeholder buy-in and ownership</a:t>
            </a:r>
          </a:p>
        </p:txBody>
      </p:sp>
      <p:graphicFrame>
        <p:nvGraphicFramePr>
          <p:cNvPr id="3" name="Content Placeholder 2">
            <a:extLst>
              <a:ext uri="{FF2B5EF4-FFF2-40B4-BE49-F238E27FC236}">
                <a16:creationId xmlns:a16="http://schemas.microsoft.com/office/drawing/2014/main" id="{E4B17FC7-C80A-47E1-A2A4-4A3560697ECA}"/>
              </a:ext>
            </a:extLst>
          </p:cNvPr>
          <p:cNvGraphicFramePr>
            <a:graphicFrameLocks noGrp="1"/>
          </p:cNvGraphicFramePr>
          <p:nvPr>
            <p:ph idx="1"/>
            <p:extLst>
              <p:ext uri="{D42A27DB-BD31-4B8C-83A1-F6EECF244321}">
                <p14:modId xmlns:p14="http://schemas.microsoft.com/office/powerpoint/2010/main" val="2724002043"/>
              </p:ext>
            </p:extLst>
          </p:nvPr>
        </p:nvGraphicFramePr>
        <p:xfrm>
          <a:off x="-2779581" y="420080"/>
          <a:ext cx="10287000" cy="41909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Rectangle 7">
            <a:extLst>
              <a:ext uri="{FF2B5EF4-FFF2-40B4-BE49-F238E27FC236}">
                <a16:creationId xmlns:a16="http://schemas.microsoft.com/office/drawing/2014/main" id="{E22229BD-CB43-44A6-908C-8590C44A2292}"/>
              </a:ext>
            </a:extLst>
          </p:cNvPr>
          <p:cNvSpPr/>
          <p:nvPr/>
        </p:nvSpPr>
        <p:spPr>
          <a:xfrm>
            <a:off x="4527116" y="1527305"/>
            <a:ext cx="2980303" cy="707886"/>
          </a:xfrm>
          <a:prstGeom prst="rect">
            <a:avLst/>
          </a:prstGeom>
          <a:noFill/>
        </p:spPr>
        <p:txBody>
          <a:bodyPr wrap="none" lIns="91440" tIns="45720" rIns="91440" bIns="45720">
            <a:spAutoFit/>
          </a:bodyPr>
          <a:lstStyle/>
          <a:p>
            <a:pPr algn="ctr"/>
            <a:r>
              <a:rPr lang="en-US" sz="4000" b="1" dirty="0">
                <a:ln w="6600">
                  <a:solidFill>
                    <a:schemeClr val="accent2"/>
                  </a:solidFill>
                  <a:prstDash val="solid"/>
                </a:ln>
                <a:solidFill>
                  <a:srgbClr val="FFFFFF"/>
                </a:solidFill>
                <a:effectLst>
                  <a:outerShdw dist="38100" dir="2700000" algn="tl" rotWithShape="0">
                    <a:schemeClr val="accent2"/>
                  </a:outerShdw>
                </a:effectLst>
              </a:rPr>
              <a:t>Ripple effect</a:t>
            </a:r>
          </a:p>
        </p:txBody>
      </p:sp>
      <p:graphicFrame>
        <p:nvGraphicFramePr>
          <p:cNvPr id="9" name="Diagram 8">
            <a:extLst>
              <a:ext uri="{FF2B5EF4-FFF2-40B4-BE49-F238E27FC236}">
                <a16:creationId xmlns:a16="http://schemas.microsoft.com/office/drawing/2014/main" id="{AB5748A1-E9AC-47D9-9170-02EB46392B35}"/>
              </a:ext>
            </a:extLst>
          </p:cNvPr>
          <p:cNvGraphicFramePr/>
          <p:nvPr>
            <p:extLst>
              <p:ext uri="{D42A27DB-BD31-4B8C-83A1-F6EECF244321}">
                <p14:modId xmlns:p14="http://schemas.microsoft.com/office/powerpoint/2010/main" val="97414265"/>
              </p:ext>
            </p:extLst>
          </p:nvPr>
        </p:nvGraphicFramePr>
        <p:xfrm>
          <a:off x="6525794" y="-35898"/>
          <a:ext cx="6007157" cy="3890707"/>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pic>
        <p:nvPicPr>
          <p:cNvPr id="11" name="Picture 10" descr="A picture containing blue&#10;&#10;Description generated with high confidence">
            <a:extLst>
              <a:ext uri="{FF2B5EF4-FFF2-40B4-BE49-F238E27FC236}">
                <a16:creationId xmlns:a16="http://schemas.microsoft.com/office/drawing/2014/main" id="{DFB144FC-B54E-4C93-A289-F809B2ADC68E}"/>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4827587" y="2400790"/>
            <a:ext cx="2533650" cy="2457450"/>
          </a:xfrm>
          <a:prstGeom prst="rect">
            <a:avLst/>
          </a:prstGeom>
        </p:spPr>
      </p:pic>
    </p:spTree>
    <p:extLst>
      <p:ext uri="{BB962C8B-B14F-4D97-AF65-F5344CB8AC3E}">
        <p14:creationId xmlns:p14="http://schemas.microsoft.com/office/powerpoint/2010/main" val="9003556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0B604B-1AED-4BE6-9FEA-B71349FC2FA7}"/>
              </a:ext>
            </a:extLst>
          </p:cNvPr>
          <p:cNvSpPr>
            <a:spLocks noGrp="1"/>
          </p:cNvSpPr>
          <p:nvPr>
            <p:ph type="title"/>
          </p:nvPr>
        </p:nvSpPr>
        <p:spPr/>
        <p:txBody>
          <a:bodyPr/>
          <a:lstStyle/>
          <a:p>
            <a:r>
              <a:rPr lang="en-GB" dirty="0"/>
              <a:t>The future of the Youth Policy Toolbox</a:t>
            </a:r>
          </a:p>
        </p:txBody>
      </p:sp>
      <p:graphicFrame>
        <p:nvGraphicFramePr>
          <p:cNvPr id="6" name="Content Placeholder 5">
            <a:extLst>
              <a:ext uri="{FF2B5EF4-FFF2-40B4-BE49-F238E27FC236}">
                <a16:creationId xmlns:a16="http://schemas.microsoft.com/office/drawing/2014/main" id="{80165761-F9BE-477C-9063-77AC9451CBC3}"/>
              </a:ext>
            </a:extLst>
          </p:cNvPr>
          <p:cNvGraphicFramePr>
            <a:graphicFrameLocks noGrp="1"/>
          </p:cNvGraphicFramePr>
          <p:nvPr>
            <p:ph idx="1"/>
            <p:extLst>
              <p:ext uri="{D42A27DB-BD31-4B8C-83A1-F6EECF244321}">
                <p14:modId xmlns:p14="http://schemas.microsoft.com/office/powerpoint/2010/main" val="3653831833"/>
              </p:ext>
            </p:extLst>
          </p:nvPr>
        </p:nvGraphicFramePr>
        <p:xfrm>
          <a:off x="1293813" y="685800"/>
          <a:ext cx="10287000" cy="41909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340349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25A0B07-4425-4985-8E10-45BCEB0BEBD6}"/>
              </a:ext>
            </a:extLst>
          </p:cNvPr>
          <p:cNvSpPr>
            <a:spLocks noGrp="1"/>
          </p:cNvSpPr>
          <p:nvPr>
            <p:ph type="title"/>
          </p:nvPr>
        </p:nvSpPr>
        <p:spPr/>
        <p:txBody>
          <a:bodyPr/>
          <a:lstStyle/>
          <a:p>
            <a:r>
              <a:rPr lang="en-GB" dirty="0"/>
              <a:t>Thank you!</a:t>
            </a:r>
          </a:p>
        </p:txBody>
      </p:sp>
    </p:spTree>
    <p:extLst>
      <p:ext uri="{BB962C8B-B14F-4D97-AF65-F5344CB8AC3E}">
        <p14:creationId xmlns:p14="http://schemas.microsoft.com/office/powerpoint/2010/main" val="30401166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Marketing 16x9">
  <a:themeElements>
    <a:clrScheme name="Marketing_16x9">
      <a:dk1>
        <a:srgbClr val="404040"/>
      </a:dk1>
      <a:lt1>
        <a:sysClr val="window" lastClr="FFFFFF"/>
      </a:lt1>
      <a:dk2>
        <a:srgbClr val="000000"/>
      </a:dk2>
      <a:lt2>
        <a:srgbClr val="A1C1DE"/>
      </a:lt2>
      <a:accent1>
        <a:srgbClr val="39527B"/>
      </a:accent1>
      <a:accent2>
        <a:srgbClr val="528DC2"/>
      </a:accent2>
      <a:accent3>
        <a:srgbClr val="7EA939"/>
      </a:accent3>
      <a:accent4>
        <a:srgbClr val="30AEAB"/>
      </a:accent4>
      <a:accent5>
        <a:srgbClr val="31A962"/>
      </a:accent5>
      <a:accent6>
        <a:srgbClr val="78648E"/>
      </a:accent6>
      <a:hlink>
        <a:srgbClr val="7EA939"/>
      </a:hlink>
      <a:folHlink>
        <a:srgbClr val="7F7F7F"/>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flip="none" rotWithShape="1">
          <a:gsLst>
            <a:gs pos="0">
              <a:schemeClr val="phClr">
                <a:lumMod val="20000"/>
                <a:lumOff val="80000"/>
              </a:schemeClr>
            </a:gs>
            <a:gs pos="58000">
              <a:schemeClr val="phClr">
                <a:lumMod val="40000"/>
                <a:lumOff val="60000"/>
              </a:schemeClr>
            </a:gs>
            <a:gs pos="100000">
              <a:schemeClr val="phClr"/>
            </a:gs>
          </a:gsLst>
          <a:lin ang="14400000" scaled="0"/>
          <a:tileRect/>
        </a:gradFill>
        <a:gradFill flip="none" rotWithShape="1">
          <a:gsLst>
            <a:gs pos="0">
              <a:schemeClr val="phClr">
                <a:lumMod val="20000"/>
                <a:lumOff val="80000"/>
              </a:schemeClr>
            </a:gs>
            <a:gs pos="58000">
              <a:schemeClr val="phClr">
                <a:lumMod val="40000"/>
                <a:lumOff val="60000"/>
              </a:schemeClr>
            </a:gs>
            <a:gs pos="100000">
              <a:schemeClr val="phClr"/>
            </a:gs>
          </a:gsLst>
          <a:lin ang="17400000" scaled="0"/>
          <a:tileRect/>
        </a:gradFill>
      </a:bgFillStyleLst>
    </a:fmtScheme>
  </a:themeElements>
  <a:objectDefaults/>
  <a:extraClrSchemeLst/>
  <a:extLst>
    <a:ext uri="{05A4C25C-085E-4340-85A3-A5531E510DB2}">
      <thm15:themeFamily xmlns:thm15="http://schemas.microsoft.com/office/thememl/2012/main" name="Business marketing glass cube presentation (widescreen).potx" id="{74DE7380-C30D-4469-ADD7-E6F9EE4B3B5B}" vid="{155E0FAD-96D2-43CD-8C5A-B2DD74F4492C}"/>
    </a:ext>
  </a:extLst>
</a:theme>
</file>

<file path=ppt/theme/theme2.xml><?xml version="1.0" encoding="utf-8"?>
<a:theme xmlns:a="http://schemas.openxmlformats.org/drawingml/2006/main" name="Office Theme">
  <a:themeElements>
    <a:clrScheme name="Marketing_16x9">
      <a:dk1>
        <a:srgbClr val="404040"/>
      </a:dk1>
      <a:lt1>
        <a:sysClr val="window" lastClr="FFFFFF"/>
      </a:lt1>
      <a:dk2>
        <a:srgbClr val="000000"/>
      </a:dk2>
      <a:lt2>
        <a:srgbClr val="A1C1DE"/>
      </a:lt2>
      <a:accent1>
        <a:srgbClr val="39527B"/>
      </a:accent1>
      <a:accent2>
        <a:srgbClr val="528DC2"/>
      </a:accent2>
      <a:accent3>
        <a:srgbClr val="7EA939"/>
      </a:accent3>
      <a:accent4>
        <a:srgbClr val="30AEAB"/>
      </a:accent4>
      <a:accent5>
        <a:srgbClr val="31A962"/>
      </a:accent5>
      <a:accent6>
        <a:srgbClr val="78648E"/>
      </a:accent6>
      <a:hlink>
        <a:srgbClr val="7EA939"/>
      </a:hlink>
      <a:folHlink>
        <a:srgbClr val="7F7F7F"/>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flip="none" rotWithShape="1">
          <a:gsLst>
            <a:gs pos="0">
              <a:schemeClr val="phClr">
                <a:lumMod val="20000"/>
                <a:lumOff val="80000"/>
              </a:schemeClr>
            </a:gs>
            <a:gs pos="58000">
              <a:schemeClr val="phClr">
                <a:lumMod val="40000"/>
                <a:lumOff val="60000"/>
              </a:schemeClr>
            </a:gs>
            <a:gs pos="100000">
              <a:schemeClr val="phClr"/>
            </a:gs>
          </a:gsLst>
          <a:lin ang="14400000" scaled="0"/>
          <a:tileRect/>
        </a:gradFill>
        <a:gradFill flip="none" rotWithShape="1">
          <a:gsLst>
            <a:gs pos="0">
              <a:schemeClr val="phClr">
                <a:lumMod val="20000"/>
                <a:lumOff val="80000"/>
              </a:schemeClr>
            </a:gs>
            <a:gs pos="58000">
              <a:schemeClr val="phClr">
                <a:lumMod val="40000"/>
                <a:lumOff val="60000"/>
              </a:schemeClr>
            </a:gs>
            <a:gs pos="100000">
              <a:schemeClr val="phClr"/>
            </a:gs>
          </a:gsLst>
          <a:lin ang="17400000" scaled="0"/>
          <a:tileRect/>
        </a:gradFill>
      </a:bgFillStyleLst>
    </a:fmtScheme>
  </a:themeElements>
  <a:objectDefaults/>
  <a:extraClrSchemeLst/>
</a:theme>
</file>

<file path=ppt/theme/theme3.xml><?xml version="1.0" encoding="utf-8"?>
<a:theme xmlns:a="http://schemas.openxmlformats.org/drawingml/2006/main" name="Office Theme">
  <a:themeElements>
    <a:clrScheme name="Marketing_16x9">
      <a:dk1>
        <a:srgbClr val="404040"/>
      </a:dk1>
      <a:lt1>
        <a:sysClr val="window" lastClr="FFFFFF"/>
      </a:lt1>
      <a:dk2>
        <a:srgbClr val="000000"/>
      </a:dk2>
      <a:lt2>
        <a:srgbClr val="A1C1DE"/>
      </a:lt2>
      <a:accent1>
        <a:srgbClr val="39527B"/>
      </a:accent1>
      <a:accent2>
        <a:srgbClr val="528DC2"/>
      </a:accent2>
      <a:accent3>
        <a:srgbClr val="7EA939"/>
      </a:accent3>
      <a:accent4>
        <a:srgbClr val="30AEAB"/>
      </a:accent4>
      <a:accent5>
        <a:srgbClr val="31A962"/>
      </a:accent5>
      <a:accent6>
        <a:srgbClr val="78648E"/>
      </a:accent6>
      <a:hlink>
        <a:srgbClr val="7EA939"/>
      </a:hlink>
      <a:folHlink>
        <a:srgbClr val="7F7F7F"/>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flip="none" rotWithShape="1">
          <a:gsLst>
            <a:gs pos="0">
              <a:schemeClr val="phClr">
                <a:lumMod val="20000"/>
                <a:lumOff val="80000"/>
              </a:schemeClr>
            </a:gs>
            <a:gs pos="58000">
              <a:schemeClr val="phClr">
                <a:lumMod val="40000"/>
                <a:lumOff val="60000"/>
              </a:schemeClr>
            </a:gs>
            <a:gs pos="100000">
              <a:schemeClr val="phClr"/>
            </a:gs>
          </a:gsLst>
          <a:lin ang="14400000" scaled="0"/>
          <a:tileRect/>
        </a:gradFill>
        <a:gradFill flip="none" rotWithShape="1">
          <a:gsLst>
            <a:gs pos="0">
              <a:schemeClr val="phClr">
                <a:lumMod val="20000"/>
                <a:lumOff val="80000"/>
              </a:schemeClr>
            </a:gs>
            <a:gs pos="58000">
              <a:schemeClr val="phClr">
                <a:lumMod val="40000"/>
                <a:lumOff val="60000"/>
              </a:schemeClr>
            </a:gs>
            <a:gs pos="100000">
              <a:schemeClr val="phClr"/>
            </a:gs>
          </a:gsLst>
          <a:lin ang="17400000" scaled="0"/>
          <a:tileRect/>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VSO_x0020_item_x0020_id xmlns="40262f94-9f35-4ac3-9a90-690165a166b7" xsi:nil="true"/>
    <Assetid_x0020_ xmlns="40262f94-9f35-4ac3-9a90-690165a166b7" xsi:nil="true"/>
    <Item_x0020_Details xmlns="40262f94-9f35-4ac3-9a90-690165a166b7" xsi:nil="true"/>
    <Template_x0020_details xmlns="40262f94-9f35-4ac3-9a90-690165a166b7"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AA3F7D94069FF64A86F7DFF56D60E3BE" ma:contentTypeVersion="6" ma:contentTypeDescription="Create a new document." ma:contentTypeScope="" ma:versionID="c32302c77d4085ecf495bdddb7f5e889">
  <xsd:schema xmlns:xsd="http://www.w3.org/2001/XMLSchema" xmlns:xs="http://www.w3.org/2001/XMLSchema" xmlns:p="http://schemas.microsoft.com/office/2006/metadata/properties" xmlns:ns2="a4f35948-e619-41b3-aa29-22878b09cfd2" xmlns:ns3="40262f94-9f35-4ac3-9a90-690165a166b7" targetNamespace="http://schemas.microsoft.com/office/2006/metadata/properties" ma:root="true" ma:fieldsID="4ab5ae46be95f9d0be6107e8200be7a2" ns2:_="" ns3:_="">
    <xsd:import namespace="a4f35948-e619-41b3-aa29-22878b09cfd2"/>
    <xsd:import namespace="40262f94-9f35-4ac3-9a90-690165a166b7"/>
    <xsd:element name="properties">
      <xsd:complexType>
        <xsd:sequence>
          <xsd:element name="documentManagement">
            <xsd:complexType>
              <xsd:all>
                <xsd:element ref="ns2:SharedWithUsers" minOccurs="0"/>
                <xsd:element ref="ns2:SharedWithDetails" minOccurs="0"/>
                <xsd:element ref="ns3:VSO_x0020_item_x0020_id" minOccurs="0"/>
                <xsd:element ref="ns3:Item_x0020_Details" minOccurs="0"/>
                <xsd:element ref="ns3:Template_x0020_details" minOccurs="0"/>
                <xsd:element ref="ns3:Assetid_x0020_"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4f35948-e619-41b3-aa29-22878b09cfd2"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0262f94-9f35-4ac3-9a90-690165a166b7" elementFormDefault="qualified">
    <xsd:import namespace="http://schemas.microsoft.com/office/2006/documentManagement/types"/>
    <xsd:import namespace="http://schemas.microsoft.com/office/infopath/2007/PartnerControls"/>
    <xsd:element name="VSO_x0020_item_x0020_id" ma:index="10" nillable="true" ma:displayName="VSO item id" ma:description="Please add the bug number to refer to VSO items." ma:internalName="VSO_x0020_item_x0020_id">
      <xsd:simpleType>
        <xsd:restriction base="dms:Text">
          <xsd:maxLength value="255"/>
        </xsd:restriction>
      </xsd:simpleType>
    </xsd:element>
    <xsd:element name="Item_x0020_Details" ma:index="11" nillable="true" ma:displayName="Item Details" ma:internalName="Item_x0020_Details">
      <xsd:simpleType>
        <xsd:restriction base="dms:Note">
          <xsd:maxLength value="255"/>
        </xsd:restriction>
      </xsd:simpleType>
    </xsd:element>
    <xsd:element name="Template_x0020_details" ma:index="12" nillable="true" ma:displayName="Template details" ma:internalName="Template_x0020_details">
      <xsd:simpleType>
        <xsd:restriction base="dms:Text"/>
      </xsd:simpleType>
    </xsd:element>
    <xsd:element name="Assetid_x0020_" ma:index="13" nillable="true" ma:displayName="Assetid " ma:internalName="Assetid_x0020_">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F9B8BCC-BF24-4800-92E1-9F891BBB27E6}">
  <ds:schemaRefs>
    <ds:schemaRef ds:uri="http://schemas.microsoft.com/sharepoint/v3/contenttype/forms"/>
  </ds:schemaRefs>
</ds:datastoreItem>
</file>

<file path=customXml/itemProps2.xml><?xml version="1.0" encoding="utf-8"?>
<ds:datastoreItem xmlns:ds="http://schemas.openxmlformats.org/officeDocument/2006/customXml" ds:itemID="{50AACE6D-8EB6-447A-8DFD-C2C0C52916AC}">
  <ds:schemaRefs>
    <ds:schemaRef ds:uri="http://purl.org/dc/elements/1.1/"/>
    <ds:schemaRef ds:uri="http://schemas.microsoft.com/office/2006/metadata/properties"/>
    <ds:schemaRef ds:uri="http://schemas.microsoft.com/office/2006/documentManagement/types"/>
    <ds:schemaRef ds:uri="http://purl.org/dc/terms/"/>
    <ds:schemaRef ds:uri="http://schemas.openxmlformats.org/package/2006/metadata/core-properties"/>
    <ds:schemaRef ds:uri="http://purl.org/dc/dcmitype/"/>
    <ds:schemaRef ds:uri="http://schemas.microsoft.com/office/infopath/2007/PartnerControls"/>
    <ds:schemaRef ds:uri="40262f94-9f35-4ac3-9a90-690165a166b7"/>
    <ds:schemaRef ds:uri="a4f35948-e619-41b3-aa29-22878b09cfd2"/>
    <ds:schemaRef ds:uri="http://www.w3.org/XML/1998/namespace"/>
  </ds:schemaRefs>
</ds:datastoreItem>
</file>

<file path=customXml/itemProps3.xml><?xml version="1.0" encoding="utf-8"?>
<ds:datastoreItem xmlns:ds="http://schemas.openxmlformats.org/officeDocument/2006/customXml" ds:itemID="{5CCB2C71-1ED8-4540-B003-293B5E75C71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4f35948-e619-41b3-aa29-22878b09cfd2"/>
    <ds:schemaRef ds:uri="40262f94-9f35-4ac3-9a90-690165a166b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Business marketing glass cube presentation (widescreen)</Template>
  <TotalTime>668</TotalTime>
  <Words>317</Words>
  <Application>Microsoft Office PowerPoint</Application>
  <PresentationFormat>Custom</PresentationFormat>
  <Paragraphs>56</Paragraphs>
  <Slides>7</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Arial</vt:lpstr>
      <vt:lpstr>Corbel</vt:lpstr>
      <vt:lpstr>Wingdings</vt:lpstr>
      <vt:lpstr>Marketing 16x9</vt:lpstr>
      <vt:lpstr>Ensuring continued development and monitoring of the Toolbox</vt:lpstr>
      <vt:lpstr>The importance of continuity</vt:lpstr>
      <vt:lpstr>ICT Specific Considerations</vt:lpstr>
      <vt:lpstr>Ongoing monitoring and evaluation</vt:lpstr>
      <vt:lpstr>Stakeholder buy-in and ownership</vt:lpstr>
      <vt:lpstr>The future of the Youth Policy Toolbox</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Ensuring continued development and monitoring of the Toolbox</dc:title>
  <dc:creator>Bryce Hartley</dc:creator>
  <cp:lastModifiedBy>Bryce Hartley</cp:lastModifiedBy>
  <cp:revision>45</cp:revision>
  <dcterms:created xsi:type="dcterms:W3CDTF">2017-11-16T02:28:17Z</dcterms:created>
  <dcterms:modified xsi:type="dcterms:W3CDTF">2017-11-20T09:43:18Z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0x010100AA3F7D94069FF64A86F7DFF56D60E3BE</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