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6" r:id="rId4"/>
    <p:sldId id="269" r:id="rId5"/>
    <p:sldId id="258" r:id="rId6"/>
    <p:sldId id="267" r:id="rId7"/>
    <p:sldId id="270" r:id="rId8"/>
    <p:sldId id="271" r:id="rId9"/>
    <p:sldId id="272" r:id="rId10"/>
    <p:sldId id="273" r:id="rId11"/>
    <p:sldId id="27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313355" cy="2286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YOUTH POLICY TOOLBOX – PAKISTANI PERSPECTIVE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606771"/>
            <a:ext cx="3309803" cy="1260629"/>
          </a:xfrm>
        </p:spPr>
        <p:txBody>
          <a:bodyPr/>
          <a:lstStyle/>
          <a:p>
            <a:pPr algn="ctr"/>
            <a:r>
              <a:rPr lang="en-US" dirty="0" smtClean="0"/>
              <a:t>Youth Forum</a:t>
            </a:r>
          </a:p>
          <a:p>
            <a:pPr algn="ctr"/>
            <a:r>
              <a:rPr lang="en-US" dirty="0" smtClean="0"/>
              <a:t>21- 23 Nov 2017</a:t>
            </a:r>
          </a:p>
          <a:p>
            <a:pPr algn="ctr"/>
            <a:r>
              <a:rPr lang="en-US" dirty="0" smtClean="0"/>
              <a:t>Bangkok-Thailand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0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SHARING THE TIME MANAGEMENT MODULE</a:t>
            </a:r>
            <a:endParaRPr lang="en-US" dirty="0"/>
          </a:p>
        </p:txBody>
      </p:sp>
      <p:pic>
        <p:nvPicPr>
          <p:cNvPr id="5122" name="Picture 2" descr="D:\SQC\SQC 2017\Nov 2017-Bangkok Presentation\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920485"/>
            <a:ext cx="3419475" cy="2279093"/>
          </a:xfrm>
          <a:prstGeom prst="rect">
            <a:avLst/>
          </a:prstGeom>
          <a:noFill/>
        </p:spPr>
      </p:pic>
      <p:pic>
        <p:nvPicPr>
          <p:cNvPr id="5123" name="Picture 3" descr="D:\SQC\SQC 2017\Nov 2017-Bangkok Presentation\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0485"/>
            <a:ext cx="3419475" cy="227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SQC\SQC 2017\Nov 2017-Bangkok Presentation\23275487_1935693860083406_7792269741342539666_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5317" b="13085"/>
          <a:stretch>
            <a:fillRect/>
          </a:stretch>
        </p:blipFill>
        <p:spPr bwMode="auto">
          <a:xfrm>
            <a:off x="3276600" y="2286000"/>
            <a:ext cx="2106490" cy="3036887"/>
          </a:xfrm>
          <a:prstGeom prst="rect">
            <a:avLst/>
          </a:prstGeom>
          <a:noFill/>
        </p:spPr>
      </p:pic>
      <p:pic>
        <p:nvPicPr>
          <p:cNvPr id="7171" name="Picture 3" descr="D:\SQC\SQC 2017\Nov 2017-Bangkok Presentation\23415411_1935692700083522_2560507489658794716_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 l="21779" r="3131" b="28805"/>
          <a:stretch>
            <a:fillRect/>
          </a:stretch>
        </p:blipFill>
        <p:spPr bwMode="auto">
          <a:xfrm>
            <a:off x="6248400" y="3989388"/>
            <a:ext cx="1905000" cy="2487612"/>
          </a:xfrm>
          <a:prstGeom prst="rect">
            <a:avLst/>
          </a:prstGeom>
          <a:noFill/>
        </p:spPr>
      </p:pic>
      <p:pic>
        <p:nvPicPr>
          <p:cNvPr id="7173" name="Picture 5" descr="D:\SQC\SQC 2017\Nov 2017-Bangkok Presentation\23331019_1935693710083421_7129912411734620245_o.jpg"/>
          <p:cNvPicPr>
            <a:picLocks noChangeAspect="1" noChangeArrowheads="1"/>
          </p:cNvPicPr>
          <p:nvPr/>
        </p:nvPicPr>
        <p:blipFill>
          <a:blip r:embed="rId4" cstate="print"/>
          <a:srcRect l="20595" t="3271" r="13760" b="7944"/>
          <a:stretch>
            <a:fillRect/>
          </a:stretch>
        </p:blipFill>
        <p:spPr bwMode="auto">
          <a:xfrm>
            <a:off x="381000" y="1371600"/>
            <a:ext cx="2743200" cy="5109882"/>
          </a:xfrm>
          <a:prstGeom prst="rect">
            <a:avLst/>
          </a:prstGeom>
          <a:noFill/>
        </p:spPr>
      </p:pic>
      <p:pic>
        <p:nvPicPr>
          <p:cNvPr id="7174" name="Picture 6" descr="D:\SQC\SQC 2017\Nov 2017-Bangkok Presentation\23334334_1935830360069756_632840109310517540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0"/>
            <a:ext cx="3505200" cy="393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BYE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BEGINNING!!</a:t>
            </a:r>
            <a:endParaRPr lang="en-US" dirty="0"/>
          </a:p>
        </p:txBody>
      </p:sp>
      <p:pic>
        <p:nvPicPr>
          <p:cNvPr id="6146" name="Picture 2" descr="D:\SQC\SQC 2017\Nov 2017-Bangkok Presentation\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920485"/>
            <a:ext cx="3419475" cy="2279093"/>
          </a:xfrm>
          <a:prstGeom prst="rect">
            <a:avLst/>
          </a:prstGeom>
          <a:noFill/>
        </p:spPr>
      </p:pic>
      <p:pic>
        <p:nvPicPr>
          <p:cNvPr id="1026" name="Picture 2" descr="D:\SQC\SQC 2017\Nov 2017-Bangkok Presentation\IMG-20171118-WA00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12098"/>
            <a:ext cx="2475850" cy="574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TREADING THE UNTRODDEN PATH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4359" t="20228" r="24038" b="32194"/>
          <a:stretch>
            <a:fillRect/>
          </a:stretch>
        </p:blipFill>
        <p:spPr bwMode="auto">
          <a:xfrm>
            <a:off x="1074434" y="2338074"/>
            <a:ext cx="6714144" cy="348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SUGGESTED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25780" indent="-457200">
              <a:buAutoNum type="arabicPeriod"/>
            </a:pPr>
            <a:r>
              <a:rPr lang="en-US" sz="3200" dirty="0" smtClean="0"/>
              <a:t>Understanding </a:t>
            </a:r>
            <a:r>
              <a:rPr lang="en-US" sz="3200" dirty="0" smtClean="0"/>
              <a:t>the need of your customer </a:t>
            </a:r>
          </a:p>
          <a:p>
            <a:pPr marL="525780" indent="-457200">
              <a:buAutoNum type="arabicPeriod"/>
            </a:pPr>
            <a:r>
              <a:rPr lang="en-US" sz="3200" dirty="0" smtClean="0"/>
              <a:t>How </a:t>
            </a:r>
            <a:r>
              <a:rPr lang="en-US" sz="3200" dirty="0" smtClean="0"/>
              <a:t>to prepare for an interview </a:t>
            </a:r>
            <a:endParaRPr lang="en-US" sz="3200" dirty="0" smtClean="0"/>
          </a:p>
          <a:p>
            <a:pPr marL="525780" indent="-457200">
              <a:buAutoNum type="arabicPeriod"/>
            </a:pPr>
            <a:r>
              <a:rPr lang="en-US" sz="3200" dirty="0" smtClean="0"/>
              <a:t>How </a:t>
            </a:r>
            <a:r>
              <a:rPr lang="en-US" sz="3200" dirty="0" smtClean="0"/>
              <a:t>to be a team member </a:t>
            </a:r>
            <a:endParaRPr lang="en-US" sz="3200" dirty="0" smtClean="0"/>
          </a:p>
          <a:p>
            <a:pPr marL="525780" indent="-457200">
              <a:buAutoNum type="arabicPeriod"/>
            </a:pPr>
            <a:r>
              <a:rPr lang="en-US" sz="3200" dirty="0" smtClean="0"/>
              <a:t>Conflict resolution/Problem Solving</a:t>
            </a:r>
          </a:p>
          <a:p>
            <a:pPr marL="525780" indent="-457200">
              <a:buAutoNum type="arabicPeriod"/>
            </a:pPr>
            <a:r>
              <a:rPr lang="en-US" sz="3200" dirty="0" smtClean="0"/>
              <a:t>Meeting </a:t>
            </a:r>
            <a:r>
              <a:rPr lang="en-US" sz="3200" dirty="0" smtClean="0"/>
              <a:t>or exceeding the needs of your customer </a:t>
            </a:r>
            <a:endParaRPr lang="en-US" sz="3200" dirty="0" smtClean="0"/>
          </a:p>
          <a:p>
            <a:pPr marL="525780" indent="-457200">
              <a:buAutoNum type="arabicPeriod"/>
            </a:pPr>
            <a:r>
              <a:rPr lang="en-US" sz="3200" dirty="0" smtClean="0"/>
              <a:t>Dealing </a:t>
            </a:r>
            <a:r>
              <a:rPr lang="en-US" sz="3200" dirty="0" smtClean="0"/>
              <a:t>with stress on </a:t>
            </a:r>
            <a:r>
              <a:rPr lang="en-US" sz="3200" dirty="0" smtClean="0"/>
              <a:t>job</a:t>
            </a:r>
          </a:p>
          <a:p>
            <a:pPr marL="525780" indent="-457200">
              <a:buAutoNum type="arabicPeriod"/>
            </a:pPr>
            <a:r>
              <a:rPr lang="en-US" sz="3200" dirty="0" smtClean="0"/>
              <a:t>Record </a:t>
            </a:r>
            <a:r>
              <a:rPr lang="en-US" sz="3200" dirty="0" smtClean="0"/>
              <a:t>keeping </a:t>
            </a:r>
            <a:endParaRPr lang="en-US" sz="3200" dirty="0" smtClean="0"/>
          </a:p>
          <a:p>
            <a:pPr marL="525780" indent="-457200">
              <a:buAutoNum type="arabicPeriod"/>
            </a:pPr>
            <a:r>
              <a:rPr lang="en-US" sz="3200" dirty="0" smtClean="0"/>
              <a:t>Dealing </a:t>
            </a:r>
            <a:r>
              <a:rPr lang="en-US" sz="3200" dirty="0" smtClean="0"/>
              <a:t>with a difficult </a:t>
            </a:r>
            <a:r>
              <a:rPr lang="en-US" sz="3200" dirty="0" smtClean="0"/>
              <a:t>customer/employer</a:t>
            </a:r>
          </a:p>
          <a:p>
            <a:pPr marL="525780" indent="-457200">
              <a:buAutoNum type="arabicPeriod"/>
            </a:pPr>
            <a:r>
              <a:rPr lang="en-US" sz="3200" dirty="0" smtClean="0"/>
              <a:t>Communication </a:t>
            </a:r>
            <a:r>
              <a:rPr lang="en-US" sz="3200" dirty="0" smtClean="0"/>
              <a:t>skills </a:t>
            </a:r>
            <a:r>
              <a:rPr lang="en-US" sz="3200" dirty="0" smtClean="0"/>
              <a:t>: Process/Letter/Report writing</a:t>
            </a:r>
          </a:p>
          <a:p>
            <a:pPr marL="525780" indent="-457200">
              <a:buAutoNum type="arabicPeriod"/>
            </a:pPr>
            <a:r>
              <a:rPr lang="en-US" sz="5800" dirty="0" smtClean="0">
                <a:solidFill>
                  <a:srgbClr val="FF0000"/>
                </a:solidFill>
              </a:rPr>
              <a:t>Time </a:t>
            </a:r>
            <a:r>
              <a:rPr lang="en-US" sz="5800" dirty="0" smtClean="0">
                <a:solidFill>
                  <a:srgbClr val="FF0000"/>
                </a:solidFill>
              </a:rPr>
              <a:t>Management (selected)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Developing the Time Management Module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234" y="2324302"/>
            <a:ext cx="6234545" cy="3507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86823"/>
            <a:ext cx="6777317" cy="3508977"/>
          </a:xfrm>
        </p:spPr>
        <p:txBody>
          <a:bodyPr/>
          <a:lstStyle/>
          <a:p>
            <a:r>
              <a:rPr lang="en-US" dirty="0" smtClean="0"/>
              <a:t>6 lessons</a:t>
            </a:r>
          </a:p>
          <a:p>
            <a:r>
              <a:rPr lang="en-US" dirty="0" smtClean="0"/>
              <a:t>2-3 hours to go through them</a:t>
            </a:r>
          </a:p>
          <a:p>
            <a:r>
              <a:rPr lang="en-US" dirty="0" smtClean="0"/>
              <a:t>Months to implement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1" y="2819400"/>
            <a:ext cx="6375399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9</a:t>
            </a:r>
            <a:r>
              <a:rPr lang="en-US" baseline="30000" dirty="0" smtClean="0"/>
              <a:t>th</a:t>
            </a:r>
            <a:r>
              <a:rPr lang="en-US" dirty="0" smtClean="0"/>
              <a:t> National Convention on Students Quality Circles</a:t>
            </a:r>
            <a:endParaRPr lang="en-US" dirty="0"/>
          </a:p>
        </p:txBody>
      </p:sp>
      <p:pic>
        <p:nvPicPr>
          <p:cNvPr id="1026" name="Picture 2" descr="D:\SQC\SQC 2017\Nov 2017-Bangkok Presentation\A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812132"/>
            <a:ext cx="2996208" cy="3994944"/>
          </a:xfrm>
          <a:prstGeom prst="rect">
            <a:avLst/>
          </a:prstGeom>
          <a:noFill/>
        </p:spPr>
      </p:pic>
      <p:pic>
        <p:nvPicPr>
          <p:cNvPr id="7" name="Picture 2" descr="D:\SQC\SQC 2017\Nov 2017-Bangkok Presentation\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87713" y="2438400"/>
            <a:ext cx="434446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D:\SQC\SQC 2017\Nov 2017-Bangkok Presentation\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038600" cy="2691742"/>
          </a:xfrm>
          <a:prstGeom prst="rect">
            <a:avLst/>
          </a:prstGeom>
          <a:noFill/>
        </p:spPr>
      </p:pic>
      <p:pic>
        <p:nvPicPr>
          <p:cNvPr id="2052" name="Picture 4" descr="D:\SQC\SQC 2017\Nov 2017-Bangkok Presentati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990600"/>
            <a:ext cx="4114800" cy="2666999"/>
          </a:xfrm>
          <a:prstGeom prst="rect">
            <a:avLst/>
          </a:prstGeom>
          <a:noFill/>
        </p:spPr>
      </p:pic>
      <p:pic>
        <p:nvPicPr>
          <p:cNvPr id="2053" name="Picture 5" descr="D:\SQC\SQC 2017\Nov 2017-Bangkok Presentation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4001476" cy="2819400"/>
          </a:xfrm>
          <a:prstGeom prst="rect">
            <a:avLst/>
          </a:prstGeom>
          <a:noFill/>
        </p:spPr>
      </p:pic>
      <p:pic>
        <p:nvPicPr>
          <p:cNvPr id="2054" name="Picture 6" descr="D:\SQC\SQC 2017\Nov 2017-Bangkok Presentation\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33800"/>
            <a:ext cx="4191000" cy="2793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SHARING THE YOUTH POLICY TOOLBOX WITH </a:t>
            </a:r>
            <a:r>
              <a:rPr lang="en-US" sz="3200" dirty="0" smtClean="0"/>
              <a:t>YOUTH &amp; EDUCATIONISTS </a:t>
            </a:r>
            <a:endParaRPr lang="en-US" sz="3200" dirty="0"/>
          </a:p>
        </p:txBody>
      </p:sp>
      <p:pic>
        <p:nvPicPr>
          <p:cNvPr id="3074" name="Picture 2" descr="D:\SQC\SQC 2017\Nov 2017-Bangkok Presentation\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8524" r="14624"/>
          <a:stretch>
            <a:fillRect/>
          </a:stretch>
        </p:blipFill>
        <p:spPr bwMode="auto">
          <a:xfrm>
            <a:off x="762000" y="2209800"/>
            <a:ext cx="3748318" cy="3581400"/>
          </a:xfrm>
          <a:prstGeom prst="rect">
            <a:avLst/>
          </a:prstGeom>
          <a:noFill/>
        </p:spPr>
      </p:pic>
      <p:pic>
        <p:nvPicPr>
          <p:cNvPr id="3076" name="Picture 4" descr="D:\SQC\SQC 2017\Nov 2017-Bangkok Presentation\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2819400"/>
            <a:ext cx="3419475" cy="227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THOUGHT-PROVOKING DEBATES COMPETITION</a:t>
            </a:r>
            <a:endParaRPr lang="en-US" dirty="0"/>
          </a:p>
        </p:txBody>
      </p:sp>
      <p:pic>
        <p:nvPicPr>
          <p:cNvPr id="4098" name="Picture 2" descr="D:\SQC\SQC 2017\Nov 2017-Bangkok Presentation\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68" y="2667000"/>
            <a:ext cx="3799795" cy="2895599"/>
          </a:xfrm>
          <a:prstGeom prst="rect">
            <a:avLst/>
          </a:prstGeom>
          <a:noFill/>
        </p:spPr>
      </p:pic>
      <p:pic>
        <p:nvPicPr>
          <p:cNvPr id="4099" name="Picture 3" descr="D:\SQC\SQC 2017\Nov 2017-Bangkok Presentation\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 l="9342" t="5263" r="4714" b="15789"/>
          <a:stretch>
            <a:fillRect/>
          </a:stretch>
        </p:blipFill>
        <p:spPr bwMode="auto">
          <a:xfrm>
            <a:off x="4800600" y="2667000"/>
            <a:ext cx="385572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1348</TotalTime>
  <Words>73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THE YOUTH POLICY TOOLBOX – PAKISTANI PERSPECTIVE  </vt:lpstr>
      <vt:lpstr>TREADING THE UNTRODDEN PATH</vt:lpstr>
      <vt:lpstr>LIST OF SUGGESTED TOPICS</vt:lpstr>
      <vt:lpstr>Developing the Time Management Module</vt:lpstr>
      <vt:lpstr>Slide 5</vt:lpstr>
      <vt:lpstr>The 9th National Convention on Students Quality Circles</vt:lpstr>
      <vt:lpstr>Slide 7</vt:lpstr>
      <vt:lpstr>SHARING THE YOUTH POLICY TOOLBOX WITH YOUTH &amp; EDUCATIONISTS </vt:lpstr>
      <vt:lpstr>THOUGHT-PROVOKING DEBATES COMPETITION</vt:lpstr>
      <vt:lpstr>SHARING THE TIME MANAGEMENT MODULE</vt:lpstr>
      <vt:lpstr>Slide 11</vt:lpstr>
      <vt:lpstr>GOOD BYE IS A  NEW BEGINNING!!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TIME MANAGEMENT MODULE</dc:title>
  <dc:creator>Muneeza Mir</dc:creator>
  <cp:lastModifiedBy>Pavilion DV6</cp:lastModifiedBy>
  <cp:revision>16</cp:revision>
  <dcterms:created xsi:type="dcterms:W3CDTF">2006-08-16T00:00:00Z</dcterms:created>
  <dcterms:modified xsi:type="dcterms:W3CDTF">2017-11-19T04:22:34Z</dcterms:modified>
</cp:coreProperties>
</file>