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69" d="100"/>
          <a:sy n="69" d="100"/>
        </p:scale>
        <p:origin x="91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FBBA-3724-498D-B1AF-71312862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688848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Interregional  Youth Policy Forum </a:t>
            </a:r>
            <a:br>
              <a:rPr lang="en-US" dirty="0"/>
            </a:br>
            <a:r>
              <a:rPr lang="en-US" sz="3100" b="1" dirty="0"/>
              <a:t>21-23  November 2017, Bangkok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8B0DD-A760-48F7-ABDB-5E327DBED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4672583"/>
            <a:ext cx="7315200" cy="1090907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>
                <a:solidFill>
                  <a:schemeClr val="tx2"/>
                </a:solidFill>
              </a:rPr>
              <a:t>Youth Policy and Development at Global and Regional Levels</a:t>
            </a:r>
          </a:p>
          <a:p>
            <a:r>
              <a:rPr lang="en-US" dirty="0">
                <a:solidFill>
                  <a:schemeClr val="tx2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Presented by Ms. Nicola Shepherd </a:t>
            </a:r>
          </a:p>
          <a:p>
            <a:r>
              <a:rPr lang="en-US" dirty="0">
                <a:solidFill>
                  <a:schemeClr val="tx2"/>
                </a:solidFill>
              </a:rPr>
              <a:t>   UN DESA Programme on Youth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E16B70-85EB-4247-ABD6-A78385B8D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524" y="6201015"/>
            <a:ext cx="2396557" cy="581891"/>
          </a:xfrm>
          <a:prstGeom prst="rect">
            <a:avLst/>
          </a:prstGeom>
        </p:spPr>
      </p:pic>
      <p:pic>
        <p:nvPicPr>
          <p:cNvPr id="1028" name="Picture 4" descr="Image result for ESCWA logo">
            <a:extLst>
              <a:ext uri="{FF2B5EF4-FFF2-40B4-BE49-F238E27FC236}">
                <a16:creationId xmlns:a16="http://schemas.microsoft.com/office/drawing/2014/main" id="{8A5939E7-871D-4008-8447-7F7E8ACA0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471" y="5771524"/>
            <a:ext cx="1482436" cy="85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UN DESA logo">
            <a:extLst>
              <a:ext uri="{FF2B5EF4-FFF2-40B4-BE49-F238E27FC236}">
                <a16:creationId xmlns:a16="http://schemas.microsoft.com/office/drawing/2014/main" id="{747FE677-3BED-431A-BCD0-5415B5685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9018"/>
            <a:ext cx="2119745" cy="85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11A26F-D1AB-48B4-BB7A-3C8FA34DBC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5135" y="5971310"/>
            <a:ext cx="1454866" cy="8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2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2F55-F812-4732-9DAB-98D49B07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Global Situation of Youth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6FCFB-738D-4A54-8107-36260C0B613A}"/>
              </a:ext>
            </a:extLst>
          </p:cNvPr>
          <p:cNvSpPr/>
          <p:nvPr/>
        </p:nvSpPr>
        <p:spPr>
          <a:xfrm>
            <a:off x="3762498" y="916049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chemeClr val="accent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Global youth population is 1.2 billion and there is a projected 7 percent increase to 1.3 billion by 2030</a:t>
            </a:r>
            <a:r>
              <a:rPr lang="en-US" sz="2400" b="1" i="1" dirty="0">
                <a:solidFill>
                  <a:schemeClr val="accent1"/>
                </a:solidFill>
              </a:rPr>
              <a:t> </a:t>
            </a:r>
          </a:p>
          <a:p>
            <a:endParaRPr lang="en-US" sz="1400" b="1" i="1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1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Challenges</a:t>
            </a: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:Unemployment, underemployment, vulnerable, informal or under-paid employment</a:t>
            </a:r>
            <a:r>
              <a:rPr lang="en-GB" dirty="0">
                <a:solidFill>
                  <a:schemeClr val="tx2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low literacy levels in developing countries, marginalization of girls and young women</a:t>
            </a: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ethnic minorities, LGBTIs etc.</a:t>
            </a:r>
          </a:p>
          <a:p>
            <a:endParaRPr lang="en-US" dirty="0">
              <a:solidFill>
                <a:schemeClr val="tx2"/>
              </a:solidFill>
              <a:latin typeface="Corbel" panose="020B0503020204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1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Opportunities</a:t>
            </a: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: Demographic Dividend in areas with youth bulge.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Removal of institutional and legal barriers.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Effective Policies that promote engagement of youth in design, implementation and decision making processes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5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9C5AD-136E-457C-B990-C317A1F5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Youth Policy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5A64-0298-49C4-BE47-897BBE42B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559" y="513158"/>
            <a:ext cx="7315200" cy="52118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Comprehensive Approach to Youth  Friendly Policies</a:t>
            </a:r>
            <a:r>
              <a:rPr lang="en-US" sz="2400" b="1" dirty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Targeted, cross-sectoral efforts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Continuous youth engagement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Evidenced-based approaches with links to regional and  global processes and priorities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Gender Equality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Youth Participation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Inclusion of marginalized groups</a:t>
            </a:r>
          </a:p>
        </p:txBody>
      </p:sp>
    </p:spTree>
    <p:extLst>
      <p:ext uri="{BB962C8B-B14F-4D97-AF65-F5344CB8AC3E}">
        <p14:creationId xmlns:p14="http://schemas.microsoft.com/office/powerpoint/2010/main" val="319043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F720-9FAB-4EDF-B7BC-191DEC94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274052" cy="4601183"/>
          </a:xfrm>
        </p:spPr>
        <p:txBody>
          <a:bodyPr/>
          <a:lstStyle/>
          <a:p>
            <a:pPr algn="ctr"/>
            <a:r>
              <a:rPr lang="en-US" b="1" dirty="0"/>
              <a:t>Youth Policy and Mainstreaming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67DF5-FB9C-4319-8074-2BCABB04A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1559" y="604380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Cross fertilization of youth development and sustainable development policies:</a:t>
            </a:r>
          </a:p>
          <a:p>
            <a:pPr marL="0" indent="0">
              <a:buNone/>
            </a:pPr>
            <a:endParaRPr lang="en-US" sz="2400" b="1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2 Pronged approach :Mainstreaming of  Youth into  national sustainable development plans and mainstreaming of sustainable development into youth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Inclusion of youth related outcomes in local plans, strategies and activities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/>
                </a:solidFill>
              </a:rPr>
              <a:t>Continuous analysis of contributions made by youth policies to the goals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0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C86F-7596-4F64-9887-9A15B0E5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Youth Indicators in the 2030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49626-8E58-45AA-9BF5-254467303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2593" y="604380"/>
            <a:ext cx="7315200" cy="51206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232 indicators of the Global Sustainable Development Framework:</a:t>
            </a:r>
          </a:p>
          <a:p>
            <a:pPr marL="0" indent="0">
              <a:buNone/>
            </a:pPr>
            <a:endParaRPr lang="en-US" sz="2400" b="1" i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68 provide information relevant to youth development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18 provide information highly relevant to youth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49 WPAY indicators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Youth specific indicators exist in the 3 tier zone covering: (socio-demographic, enabling environment and additional indicators)</a:t>
            </a:r>
          </a:p>
        </p:txBody>
      </p:sp>
    </p:spTree>
    <p:extLst>
      <p:ext uri="{BB962C8B-B14F-4D97-AF65-F5344CB8AC3E}">
        <p14:creationId xmlns:p14="http://schemas.microsoft.com/office/powerpoint/2010/main" val="14624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1C64-7CA7-4DC5-BBA7-12269DF75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96343" cy="460118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United Nations Support to Youth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2C7FF-2498-4AF3-B66E-3F6667ECE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Member States urged to recognize young people as key agents of change and partners in 2030 Agenda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Security council resolutions 2282 and 2250 calls upon Member States to increase meaningful and inclusive participation of young people in peacebuilding efforts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IANYD is developing a new Strategy on youth which will reflect all United Nations Pillars and align to 2030 Agenda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Progress Study mandated by Resolution 2250 on youth positive contribution to peace processes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World Youth Report will collect additional youth  WPAY and SDG indicators at global and regional levels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UN continues to convene and organize multi-stakeholder partnerships jointly with youth led organizations, UN entities, OSGEY academia, regional and international organizations to find innovative ways to promote youth participation, inclusion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09321223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89</TotalTime>
  <Words>391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Frame</vt:lpstr>
      <vt:lpstr>Interregional  Youth Policy Forum  21-23  November 2017, Bangkok</vt:lpstr>
      <vt:lpstr>The Global Situation of Youth </vt:lpstr>
      <vt:lpstr>Youth Policy and Development</vt:lpstr>
      <vt:lpstr>Youth Policy and Mainstreaming</vt:lpstr>
      <vt:lpstr>Youth Indicators in the 2030 Agenda</vt:lpstr>
      <vt:lpstr>United Nations Support to Youth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Interregional Youth Policy Forum</dc:title>
  <dc:creator>Shatho Joy Nfila</dc:creator>
  <cp:lastModifiedBy>Shatho Joy Nfila</cp:lastModifiedBy>
  <cp:revision>13</cp:revision>
  <dcterms:created xsi:type="dcterms:W3CDTF">2017-11-16T16:52:52Z</dcterms:created>
  <dcterms:modified xsi:type="dcterms:W3CDTF">2017-11-20T22:29:47Z</dcterms:modified>
</cp:coreProperties>
</file>