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57" r:id="rId3"/>
    <p:sldId id="260" r:id="rId4"/>
    <p:sldId id="261" r:id="rId5"/>
    <p:sldId id="262" r:id="rId6"/>
    <p:sldId id="264" r:id="rId7"/>
    <p:sldId id="265" r:id="rId8"/>
    <p:sldId id="266" r:id="rId9"/>
    <p:sldId id="267" r:id="rId10"/>
    <p:sldId id="268" r:id="rId11"/>
    <p:sldId id="269" r:id="rId12"/>
    <p:sldId id="274" r:id="rId13"/>
    <p:sldId id="270" r:id="rId14"/>
    <p:sldId id="271" r:id="rId15"/>
    <p:sldId id="272" r:id="rId16"/>
    <p:sldId id="273"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9D6872-CC90-473C-9596-246066EB596F}">
          <p14:sldIdLst>
            <p14:sldId id="257"/>
            <p14:sldId id="260"/>
            <p14:sldId id="261"/>
            <p14:sldId id="262"/>
          </p14:sldIdLst>
        </p14:section>
        <p14:section name="Toolbox" id="{B8E293D0-2890-4F69-9833-E03ACB9F590D}">
          <p14:sldIdLst>
            <p14:sldId id="264"/>
            <p14:sldId id="265"/>
            <p14:sldId id="266"/>
            <p14:sldId id="267"/>
            <p14:sldId id="268"/>
            <p14:sldId id="269"/>
            <p14:sldId id="274"/>
            <p14:sldId id="270"/>
            <p14:sldId id="271"/>
            <p14:sldId id="272"/>
            <p14:sldId id="273"/>
            <p14:sldId id="276"/>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574" autoAdjust="0"/>
  </p:normalViewPr>
  <p:slideViewPr>
    <p:cSldViewPr>
      <p:cViewPr varScale="1">
        <p:scale>
          <a:sx n="85" d="100"/>
          <a:sy n="85" d="100"/>
        </p:scale>
        <p:origin x="7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B021B-B597-452E-A468-04278A95265C}"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GB"/>
        </a:p>
      </dgm:t>
    </dgm:pt>
    <dgm:pt modelId="{88A15F41-2802-48E6-8FA1-9A60B9BC17BD}">
      <dgm:prSet phldrT="[Text]"/>
      <dgm:spPr/>
      <dgm:t>
        <a:bodyPr/>
        <a:lstStyle/>
        <a:p>
          <a:r>
            <a:rPr lang="en-GB" dirty="0"/>
            <a:t>Initial research on school-to-work transitions</a:t>
          </a:r>
        </a:p>
      </dgm:t>
    </dgm:pt>
    <dgm:pt modelId="{C3241008-87C3-4641-9BBC-9A18B22A141E}" type="parTrans" cxnId="{166790D0-67A6-4E0E-A137-F761E010AB5B}">
      <dgm:prSet/>
      <dgm:spPr/>
      <dgm:t>
        <a:bodyPr/>
        <a:lstStyle/>
        <a:p>
          <a:endParaRPr lang="en-GB"/>
        </a:p>
      </dgm:t>
    </dgm:pt>
    <dgm:pt modelId="{6CEF3F74-36E9-41B3-95FF-923FC6D6084B}" type="sibTrans" cxnId="{166790D0-67A6-4E0E-A137-F761E010AB5B}">
      <dgm:prSet/>
      <dgm:spPr/>
      <dgm:t>
        <a:bodyPr/>
        <a:lstStyle/>
        <a:p>
          <a:endParaRPr lang="en-GB"/>
        </a:p>
      </dgm:t>
    </dgm:pt>
    <dgm:pt modelId="{953F3627-146A-45F4-93C3-726372476AAD}">
      <dgm:prSet phldrT="[Text]"/>
      <dgm:spPr/>
      <dgm:t>
        <a:bodyPr/>
        <a:lstStyle/>
        <a:p>
          <a:r>
            <a:rPr lang="en-GB" dirty="0"/>
            <a:t>18 in-depth interviews with civil servants, policy consultants, and civil society</a:t>
          </a:r>
        </a:p>
      </dgm:t>
    </dgm:pt>
    <dgm:pt modelId="{2060FCF2-CBBA-4B7C-A227-88AA3F424258}" type="parTrans" cxnId="{14A87B1C-E75A-48AB-8DA5-71896ED893FA}">
      <dgm:prSet/>
      <dgm:spPr/>
      <dgm:t>
        <a:bodyPr/>
        <a:lstStyle/>
        <a:p>
          <a:endParaRPr lang="en-GB"/>
        </a:p>
      </dgm:t>
    </dgm:pt>
    <dgm:pt modelId="{503AC0DB-C041-42E1-B1D5-F5DF0F55CFE8}" type="sibTrans" cxnId="{14A87B1C-E75A-48AB-8DA5-71896ED893FA}">
      <dgm:prSet/>
      <dgm:spPr/>
      <dgm:t>
        <a:bodyPr/>
        <a:lstStyle/>
        <a:p>
          <a:endParaRPr lang="en-GB"/>
        </a:p>
      </dgm:t>
    </dgm:pt>
    <dgm:pt modelId="{E99B8C0C-D8C3-4A23-A579-0359435665D3}">
      <dgm:prSet phldrT="[Text]"/>
      <dgm:spPr/>
      <dgm:t>
        <a:bodyPr/>
        <a:lstStyle/>
        <a:p>
          <a:r>
            <a:rPr lang="en-GB" dirty="0"/>
            <a:t>Mapping the user experience and synthesising</a:t>
          </a:r>
        </a:p>
      </dgm:t>
    </dgm:pt>
    <dgm:pt modelId="{B8675096-D38D-4756-BFA2-B3F906A01545}" type="sibTrans" cxnId="{68D5D3D2-83CC-4610-8B62-BCAAEED8FDC6}">
      <dgm:prSet/>
      <dgm:spPr/>
      <dgm:t>
        <a:bodyPr/>
        <a:lstStyle/>
        <a:p>
          <a:endParaRPr lang="en-GB"/>
        </a:p>
      </dgm:t>
    </dgm:pt>
    <dgm:pt modelId="{BDFA6248-423C-4913-8A24-B8798C35A589}" type="parTrans" cxnId="{68D5D3D2-83CC-4610-8B62-BCAAEED8FDC6}">
      <dgm:prSet/>
      <dgm:spPr/>
      <dgm:t>
        <a:bodyPr/>
        <a:lstStyle/>
        <a:p>
          <a:endParaRPr lang="en-GB"/>
        </a:p>
      </dgm:t>
    </dgm:pt>
    <dgm:pt modelId="{5288F1BF-E3B0-4CFE-A04E-3B8827826E79}" type="pres">
      <dgm:prSet presAssocID="{926B021B-B597-452E-A468-04278A95265C}" presName="Name0" presStyleCnt="0">
        <dgm:presLayoutVars>
          <dgm:dir/>
          <dgm:resizeHandles val="exact"/>
        </dgm:presLayoutVars>
      </dgm:prSet>
      <dgm:spPr/>
    </dgm:pt>
    <dgm:pt modelId="{54CEE237-F75E-476C-940C-2B98783A6CD0}" type="pres">
      <dgm:prSet presAssocID="{88A15F41-2802-48E6-8FA1-9A60B9BC17BD}" presName="Name5" presStyleLbl="vennNode1" presStyleIdx="0" presStyleCnt="3">
        <dgm:presLayoutVars>
          <dgm:bulletEnabled val="1"/>
        </dgm:presLayoutVars>
      </dgm:prSet>
      <dgm:spPr/>
    </dgm:pt>
    <dgm:pt modelId="{026BA9D7-2732-4C6F-960E-D56198E6E6C1}" type="pres">
      <dgm:prSet presAssocID="{6CEF3F74-36E9-41B3-95FF-923FC6D6084B}" presName="space" presStyleCnt="0"/>
      <dgm:spPr/>
    </dgm:pt>
    <dgm:pt modelId="{75AFBD8A-28AF-4AF5-9B45-356F4A6D3A8E}" type="pres">
      <dgm:prSet presAssocID="{953F3627-146A-45F4-93C3-726372476AAD}" presName="Name5" presStyleLbl="vennNode1" presStyleIdx="1" presStyleCnt="3">
        <dgm:presLayoutVars>
          <dgm:bulletEnabled val="1"/>
        </dgm:presLayoutVars>
      </dgm:prSet>
      <dgm:spPr/>
    </dgm:pt>
    <dgm:pt modelId="{3813320D-6FF1-4A30-AB5D-BC0578094A8C}" type="pres">
      <dgm:prSet presAssocID="{503AC0DB-C041-42E1-B1D5-F5DF0F55CFE8}" presName="space" presStyleCnt="0"/>
      <dgm:spPr/>
    </dgm:pt>
    <dgm:pt modelId="{1A646360-15E6-4C0A-AE76-8F6BDF688D5E}" type="pres">
      <dgm:prSet presAssocID="{E99B8C0C-D8C3-4A23-A579-0359435665D3}" presName="Name5" presStyleLbl="vennNode1" presStyleIdx="2" presStyleCnt="3">
        <dgm:presLayoutVars>
          <dgm:bulletEnabled val="1"/>
        </dgm:presLayoutVars>
      </dgm:prSet>
      <dgm:spPr/>
    </dgm:pt>
  </dgm:ptLst>
  <dgm:cxnLst>
    <dgm:cxn modelId="{DCAA080F-8394-403B-8390-6E089A5A3D36}" type="presOf" srcId="{953F3627-146A-45F4-93C3-726372476AAD}" destId="{75AFBD8A-28AF-4AF5-9B45-356F4A6D3A8E}" srcOrd="0" destOrd="0" presId="urn:microsoft.com/office/officeart/2005/8/layout/venn3"/>
    <dgm:cxn modelId="{14A87B1C-E75A-48AB-8DA5-71896ED893FA}" srcId="{926B021B-B597-452E-A468-04278A95265C}" destId="{953F3627-146A-45F4-93C3-726372476AAD}" srcOrd="1" destOrd="0" parTransId="{2060FCF2-CBBA-4B7C-A227-88AA3F424258}" sibTransId="{503AC0DB-C041-42E1-B1D5-F5DF0F55CFE8}"/>
    <dgm:cxn modelId="{11F9022A-B542-4D9E-B35C-C8B7AF58B158}" type="presOf" srcId="{88A15F41-2802-48E6-8FA1-9A60B9BC17BD}" destId="{54CEE237-F75E-476C-940C-2B98783A6CD0}" srcOrd="0" destOrd="0" presId="urn:microsoft.com/office/officeart/2005/8/layout/venn3"/>
    <dgm:cxn modelId="{C7012D43-A344-43AB-A62E-B6BC1EED41DA}" type="presOf" srcId="{E99B8C0C-D8C3-4A23-A579-0359435665D3}" destId="{1A646360-15E6-4C0A-AE76-8F6BDF688D5E}" srcOrd="0" destOrd="0" presId="urn:microsoft.com/office/officeart/2005/8/layout/venn3"/>
    <dgm:cxn modelId="{166790D0-67A6-4E0E-A137-F761E010AB5B}" srcId="{926B021B-B597-452E-A468-04278A95265C}" destId="{88A15F41-2802-48E6-8FA1-9A60B9BC17BD}" srcOrd="0" destOrd="0" parTransId="{C3241008-87C3-4641-9BBC-9A18B22A141E}" sibTransId="{6CEF3F74-36E9-41B3-95FF-923FC6D6084B}"/>
    <dgm:cxn modelId="{68D5D3D2-83CC-4610-8B62-BCAAEED8FDC6}" srcId="{926B021B-B597-452E-A468-04278A95265C}" destId="{E99B8C0C-D8C3-4A23-A579-0359435665D3}" srcOrd="2" destOrd="0" parTransId="{BDFA6248-423C-4913-8A24-B8798C35A589}" sibTransId="{B8675096-D38D-4756-BFA2-B3F906A01545}"/>
    <dgm:cxn modelId="{E992FFE1-F7E1-46F2-8A4C-637820305C37}" type="presOf" srcId="{926B021B-B597-452E-A468-04278A95265C}" destId="{5288F1BF-E3B0-4CFE-A04E-3B8827826E79}" srcOrd="0" destOrd="0" presId="urn:microsoft.com/office/officeart/2005/8/layout/venn3"/>
    <dgm:cxn modelId="{5C47D9C1-A16A-4D85-A390-9EF819297DCE}" type="presParOf" srcId="{5288F1BF-E3B0-4CFE-A04E-3B8827826E79}" destId="{54CEE237-F75E-476C-940C-2B98783A6CD0}" srcOrd="0" destOrd="0" presId="urn:microsoft.com/office/officeart/2005/8/layout/venn3"/>
    <dgm:cxn modelId="{F8A590DC-EDDD-424C-B772-4ECB1BDEA958}" type="presParOf" srcId="{5288F1BF-E3B0-4CFE-A04E-3B8827826E79}" destId="{026BA9D7-2732-4C6F-960E-D56198E6E6C1}" srcOrd="1" destOrd="0" presId="urn:microsoft.com/office/officeart/2005/8/layout/venn3"/>
    <dgm:cxn modelId="{CBBA2B67-E25C-40C6-BA6F-DC148F00486C}" type="presParOf" srcId="{5288F1BF-E3B0-4CFE-A04E-3B8827826E79}" destId="{75AFBD8A-28AF-4AF5-9B45-356F4A6D3A8E}" srcOrd="2" destOrd="0" presId="urn:microsoft.com/office/officeart/2005/8/layout/venn3"/>
    <dgm:cxn modelId="{E32E9458-7380-48F4-ACF3-D70D3A99307D}" type="presParOf" srcId="{5288F1BF-E3B0-4CFE-A04E-3B8827826E79}" destId="{3813320D-6FF1-4A30-AB5D-BC0578094A8C}" srcOrd="3" destOrd="0" presId="urn:microsoft.com/office/officeart/2005/8/layout/venn3"/>
    <dgm:cxn modelId="{F84D1FBC-D643-46F5-97B7-6D8C4D24CAC4}" type="presParOf" srcId="{5288F1BF-E3B0-4CFE-A04E-3B8827826E79}" destId="{1A646360-15E6-4C0A-AE76-8F6BDF688D5E}"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1582C-EAFB-4328-ABC5-3962998D6A4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BB2ABCED-8DC0-4CD2-8EFC-3203C539EBC6}">
      <dgm:prSet phldrT="[Text]"/>
      <dgm:spPr/>
      <dgm:t>
        <a:bodyPr/>
        <a:lstStyle/>
        <a:p>
          <a:r>
            <a:rPr lang="en-GB" dirty="0"/>
            <a:t>Address pain points of policymakers in their work</a:t>
          </a:r>
        </a:p>
      </dgm:t>
    </dgm:pt>
    <dgm:pt modelId="{4DD43F78-A575-4747-A92C-510354B46F28}" type="parTrans" cxnId="{A801F48F-1D9E-41C2-9CE9-E2094458C3DA}">
      <dgm:prSet/>
      <dgm:spPr/>
      <dgm:t>
        <a:bodyPr/>
        <a:lstStyle/>
        <a:p>
          <a:endParaRPr lang="en-GB"/>
        </a:p>
      </dgm:t>
    </dgm:pt>
    <dgm:pt modelId="{B41969BA-3B96-4C33-B3D7-0D98B92224B2}" type="sibTrans" cxnId="{A801F48F-1D9E-41C2-9CE9-E2094458C3DA}">
      <dgm:prSet/>
      <dgm:spPr/>
      <dgm:t>
        <a:bodyPr/>
        <a:lstStyle/>
        <a:p>
          <a:endParaRPr lang="en-GB"/>
        </a:p>
      </dgm:t>
    </dgm:pt>
    <dgm:pt modelId="{7DEC05EA-D265-4E89-B055-68EC02CAB846}">
      <dgm:prSet phldrT="[Text]"/>
      <dgm:spPr/>
      <dgm:t>
        <a:bodyPr/>
        <a:lstStyle/>
        <a:p>
          <a:r>
            <a:rPr lang="en-GB" dirty="0"/>
            <a:t>Provide tools and approaches that make it easier to be inclusive</a:t>
          </a:r>
        </a:p>
      </dgm:t>
    </dgm:pt>
    <dgm:pt modelId="{B4E430C6-794D-4FB8-93A1-71386514E85C}" type="parTrans" cxnId="{0740C333-DD9C-4D50-83C0-684A6AA2BD9A}">
      <dgm:prSet/>
      <dgm:spPr/>
      <dgm:t>
        <a:bodyPr/>
        <a:lstStyle/>
        <a:p>
          <a:endParaRPr lang="en-GB"/>
        </a:p>
      </dgm:t>
    </dgm:pt>
    <dgm:pt modelId="{D56F3B29-D5A1-452D-A915-835A1825CEA4}" type="sibTrans" cxnId="{0740C333-DD9C-4D50-83C0-684A6AA2BD9A}">
      <dgm:prSet/>
      <dgm:spPr/>
      <dgm:t>
        <a:bodyPr/>
        <a:lstStyle/>
        <a:p>
          <a:endParaRPr lang="en-GB"/>
        </a:p>
      </dgm:t>
    </dgm:pt>
    <dgm:pt modelId="{690B9B96-BBD0-4243-8413-9FBB12886562}" type="pres">
      <dgm:prSet presAssocID="{6671582C-EAFB-4328-ABC5-3962998D6A48}" presName="rootnode" presStyleCnt="0">
        <dgm:presLayoutVars>
          <dgm:chMax/>
          <dgm:chPref/>
          <dgm:dir/>
          <dgm:animLvl val="lvl"/>
        </dgm:presLayoutVars>
      </dgm:prSet>
      <dgm:spPr/>
    </dgm:pt>
    <dgm:pt modelId="{B9FB386B-EB86-4554-85C4-E4030BCB3600}" type="pres">
      <dgm:prSet presAssocID="{BB2ABCED-8DC0-4CD2-8EFC-3203C539EBC6}" presName="composite" presStyleCnt="0"/>
      <dgm:spPr/>
    </dgm:pt>
    <dgm:pt modelId="{0E7299E0-4864-4FFF-A908-A2E05997CDC4}" type="pres">
      <dgm:prSet presAssocID="{BB2ABCED-8DC0-4CD2-8EFC-3203C539EBC6}" presName="LShape" presStyleLbl="alignNode1" presStyleIdx="0" presStyleCnt="3"/>
      <dgm:spPr/>
    </dgm:pt>
    <dgm:pt modelId="{EFF8F884-9F66-4AB5-8C13-F3034023FF5C}" type="pres">
      <dgm:prSet presAssocID="{BB2ABCED-8DC0-4CD2-8EFC-3203C539EBC6}" presName="ParentText" presStyleLbl="revTx" presStyleIdx="0" presStyleCnt="2">
        <dgm:presLayoutVars>
          <dgm:chMax val="0"/>
          <dgm:chPref val="0"/>
          <dgm:bulletEnabled val="1"/>
        </dgm:presLayoutVars>
      </dgm:prSet>
      <dgm:spPr/>
    </dgm:pt>
    <dgm:pt modelId="{7CE736E1-F83A-4384-BAA3-24E55D0DF897}" type="pres">
      <dgm:prSet presAssocID="{BB2ABCED-8DC0-4CD2-8EFC-3203C539EBC6}" presName="Triangle" presStyleLbl="alignNode1" presStyleIdx="1" presStyleCnt="3"/>
      <dgm:spPr/>
    </dgm:pt>
    <dgm:pt modelId="{8ACCEEC7-07BE-4AB0-8F22-EF79845C1734}" type="pres">
      <dgm:prSet presAssocID="{B41969BA-3B96-4C33-B3D7-0D98B92224B2}" presName="sibTrans" presStyleCnt="0"/>
      <dgm:spPr/>
    </dgm:pt>
    <dgm:pt modelId="{F11A9B23-7B09-4DAE-BF50-E7A3AE614A7C}" type="pres">
      <dgm:prSet presAssocID="{B41969BA-3B96-4C33-B3D7-0D98B92224B2}" presName="space" presStyleCnt="0"/>
      <dgm:spPr/>
    </dgm:pt>
    <dgm:pt modelId="{636D783E-C977-48F6-A951-C17929F94A21}" type="pres">
      <dgm:prSet presAssocID="{7DEC05EA-D265-4E89-B055-68EC02CAB846}" presName="composite" presStyleCnt="0"/>
      <dgm:spPr/>
    </dgm:pt>
    <dgm:pt modelId="{4F1F4993-5EC0-449E-8CBA-455CFA8C7ADE}" type="pres">
      <dgm:prSet presAssocID="{7DEC05EA-D265-4E89-B055-68EC02CAB846}" presName="LShape" presStyleLbl="alignNode1" presStyleIdx="2" presStyleCnt="3"/>
      <dgm:spPr/>
    </dgm:pt>
    <dgm:pt modelId="{15542748-BE77-4C07-A0E1-52A6A9892091}" type="pres">
      <dgm:prSet presAssocID="{7DEC05EA-D265-4E89-B055-68EC02CAB846}" presName="ParentText" presStyleLbl="revTx" presStyleIdx="1" presStyleCnt="2">
        <dgm:presLayoutVars>
          <dgm:chMax val="0"/>
          <dgm:chPref val="0"/>
          <dgm:bulletEnabled val="1"/>
        </dgm:presLayoutVars>
      </dgm:prSet>
      <dgm:spPr/>
    </dgm:pt>
  </dgm:ptLst>
  <dgm:cxnLst>
    <dgm:cxn modelId="{0740C333-DD9C-4D50-83C0-684A6AA2BD9A}" srcId="{6671582C-EAFB-4328-ABC5-3962998D6A48}" destId="{7DEC05EA-D265-4E89-B055-68EC02CAB846}" srcOrd="1" destOrd="0" parTransId="{B4E430C6-794D-4FB8-93A1-71386514E85C}" sibTransId="{D56F3B29-D5A1-452D-A915-835A1825CEA4}"/>
    <dgm:cxn modelId="{5E0F685F-173F-4134-AF04-DE9F197FD19D}" type="presOf" srcId="{7DEC05EA-D265-4E89-B055-68EC02CAB846}" destId="{15542748-BE77-4C07-A0E1-52A6A9892091}" srcOrd="0" destOrd="0" presId="urn:microsoft.com/office/officeart/2009/3/layout/StepUpProcess"/>
    <dgm:cxn modelId="{CF1E6B68-EB95-4605-8533-E1CB854CEBF3}" type="presOf" srcId="{BB2ABCED-8DC0-4CD2-8EFC-3203C539EBC6}" destId="{EFF8F884-9F66-4AB5-8C13-F3034023FF5C}" srcOrd="0" destOrd="0" presId="urn:microsoft.com/office/officeart/2009/3/layout/StepUpProcess"/>
    <dgm:cxn modelId="{A801F48F-1D9E-41C2-9CE9-E2094458C3DA}" srcId="{6671582C-EAFB-4328-ABC5-3962998D6A48}" destId="{BB2ABCED-8DC0-4CD2-8EFC-3203C539EBC6}" srcOrd="0" destOrd="0" parTransId="{4DD43F78-A575-4747-A92C-510354B46F28}" sibTransId="{B41969BA-3B96-4C33-B3D7-0D98B92224B2}"/>
    <dgm:cxn modelId="{A908A4EC-C653-462F-8CB8-F1939D329648}" type="presOf" srcId="{6671582C-EAFB-4328-ABC5-3962998D6A48}" destId="{690B9B96-BBD0-4243-8413-9FBB12886562}" srcOrd="0" destOrd="0" presId="urn:microsoft.com/office/officeart/2009/3/layout/StepUpProcess"/>
    <dgm:cxn modelId="{406DF6F9-09C4-425A-98A7-F45D02D5DBB2}" type="presParOf" srcId="{690B9B96-BBD0-4243-8413-9FBB12886562}" destId="{B9FB386B-EB86-4554-85C4-E4030BCB3600}" srcOrd="0" destOrd="0" presId="urn:microsoft.com/office/officeart/2009/3/layout/StepUpProcess"/>
    <dgm:cxn modelId="{3AF028AC-1EB6-42DF-BB00-00610B15C556}" type="presParOf" srcId="{B9FB386B-EB86-4554-85C4-E4030BCB3600}" destId="{0E7299E0-4864-4FFF-A908-A2E05997CDC4}" srcOrd="0" destOrd="0" presId="urn:microsoft.com/office/officeart/2009/3/layout/StepUpProcess"/>
    <dgm:cxn modelId="{F99EE579-D6EF-4D1B-8313-C2ABF6FE2977}" type="presParOf" srcId="{B9FB386B-EB86-4554-85C4-E4030BCB3600}" destId="{EFF8F884-9F66-4AB5-8C13-F3034023FF5C}" srcOrd="1" destOrd="0" presId="urn:microsoft.com/office/officeart/2009/3/layout/StepUpProcess"/>
    <dgm:cxn modelId="{02FC9E1E-F88F-46C9-B7EB-CB6FA85CA826}" type="presParOf" srcId="{B9FB386B-EB86-4554-85C4-E4030BCB3600}" destId="{7CE736E1-F83A-4384-BAA3-24E55D0DF897}" srcOrd="2" destOrd="0" presId="urn:microsoft.com/office/officeart/2009/3/layout/StepUpProcess"/>
    <dgm:cxn modelId="{FAA199DB-6642-48CC-BB67-3E4C1493843D}" type="presParOf" srcId="{690B9B96-BBD0-4243-8413-9FBB12886562}" destId="{8ACCEEC7-07BE-4AB0-8F22-EF79845C1734}" srcOrd="1" destOrd="0" presId="urn:microsoft.com/office/officeart/2009/3/layout/StepUpProcess"/>
    <dgm:cxn modelId="{05A50FC4-3143-4D87-8F2B-28A12759BE11}" type="presParOf" srcId="{8ACCEEC7-07BE-4AB0-8F22-EF79845C1734}" destId="{F11A9B23-7B09-4DAE-BF50-E7A3AE614A7C}" srcOrd="0" destOrd="0" presId="urn:microsoft.com/office/officeart/2009/3/layout/StepUpProcess"/>
    <dgm:cxn modelId="{3B8D5AAA-2DDB-4946-BB13-3E7090051FE9}" type="presParOf" srcId="{690B9B96-BBD0-4243-8413-9FBB12886562}" destId="{636D783E-C977-48F6-A951-C17929F94A21}" srcOrd="2" destOrd="0" presId="urn:microsoft.com/office/officeart/2009/3/layout/StepUpProcess"/>
    <dgm:cxn modelId="{44C5D50C-2AAD-46F8-ACE0-28D2513CC44B}" type="presParOf" srcId="{636D783E-C977-48F6-A951-C17929F94A21}" destId="{4F1F4993-5EC0-449E-8CBA-455CFA8C7ADE}" srcOrd="0" destOrd="0" presId="urn:microsoft.com/office/officeart/2009/3/layout/StepUpProcess"/>
    <dgm:cxn modelId="{D1DFA010-EEF8-4D60-856A-EC54A52EB385}" type="presParOf" srcId="{636D783E-C977-48F6-A951-C17929F94A21}" destId="{15542748-BE77-4C07-A0E1-52A6A989209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AE8742-FD4D-44F1-9F9F-A2DA28A5C0CC}" type="doc">
      <dgm:prSet loTypeId="urn:microsoft.com/office/officeart/2008/layout/IncreasingCircleProcess" loCatId="list" qsTypeId="urn:microsoft.com/office/officeart/2005/8/quickstyle/simple1" qsCatId="simple" csTypeId="urn:microsoft.com/office/officeart/2005/8/colors/accent3_2" csCatId="accent3" phldr="1"/>
      <dgm:spPr/>
      <dgm:t>
        <a:bodyPr/>
        <a:lstStyle/>
        <a:p>
          <a:endParaRPr lang="en-GB"/>
        </a:p>
      </dgm:t>
    </dgm:pt>
    <dgm:pt modelId="{11301725-A544-4C2A-B212-AFB5360B1E98}">
      <dgm:prSet phldrT="[Text]"/>
      <dgm:spPr/>
      <dgm:t>
        <a:bodyPr/>
        <a:lstStyle/>
        <a:p>
          <a:r>
            <a:rPr lang="en-GB" dirty="0"/>
            <a:t>Provide the information and tools they need</a:t>
          </a:r>
        </a:p>
      </dgm:t>
    </dgm:pt>
    <dgm:pt modelId="{1EC2DA72-8D6D-4658-9EE0-19A98527F41E}" type="parTrans" cxnId="{F94255D0-EAA8-4B56-9AAB-E331F5FAEE61}">
      <dgm:prSet/>
      <dgm:spPr/>
      <dgm:t>
        <a:bodyPr/>
        <a:lstStyle/>
        <a:p>
          <a:endParaRPr lang="en-GB"/>
        </a:p>
      </dgm:t>
    </dgm:pt>
    <dgm:pt modelId="{7A47835E-360F-4BAC-B7E2-EAE2D414D833}" type="sibTrans" cxnId="{F94255D0-EAA8-4B56-9AAB-E331F5FAEE61}">
      <dgm:prSet/>
      <dgm:spPr/>
      <dgm:t>
        <a:bodyPr/>
        <a:lstStyle/>
        <a:p>
          <a:endParaRPr lang="en-GB"/>
        </a:p>
      </dgm:t>
    </dgm:pt>
    <dgm:pt modelId="{00CE5E6F-10DA-4F54-980A-417F2C055BA5}">
      <dgm:prSet phldrT="[Text]"/>
      <dgm:spPr/>
      <dgm:t>
        <a:bodyPr/>
        <a:lstStyle/>
        <a:p>
          <a:r>
            <a:rPr lang="en-GB" dirty="0"/>
            <a:t>Enable them to engage in the discussion</a:t>
          </a:r>
        </a:p>
      </dgm:t>
    </dgm:pt>
    <dgm:pt modelId="{3836C35C-AAE6-4A70-A996-29778575121B}" type="parTrans" cxnId="{EF2AB649-BFA7-46C0-8822-615C4172BF29}">
      <dgm:prSet/>
      <dgm:spPr/>
      <dgm:t>
        <a:bodyPr/>
        <a:lstStyle/>
        <a:p>
          <a:endParaRPr lang="en-GB"/>
        </a:p>
      </dgm:t>
    </dgm:pt>
    <dgm:pt modelId="{DFF31E8B-6304-4D3D-87BE-C421EF53E800}" type="sibTrans" cxnId="{EF2AB649-BFA7-46C0-8822-615C4172BF29}">
      <dgm:prSet/>
      <dgm:spPr/>
      <dgm:t>
        <a:bodyPr/>
        <a:lstStyle/>
        <a:p>
          <a:endParaRPr lang="en-GB"/>
        </a:p>
      </dgm:t>
    </dgm:pt>
    <dgm:pt modelId="{2C886227-73A5-4F85-81F2-92CDD001DDF7}" type="pres">
      <dgm:prSet presAssocID="{EFAE8742-FD4D-44F1-9F9F-A2DA28A5C0CC}" presName="Name0" presStyleCnt="0">
        <dgm:presLayoutVars>
          <dgm:chMax val="7"/>
          <dgm:chPref val="7"/>
          <dgm:dir/>
          <dgm:animOne val="branch"/>
          <dgm:animLvl val="lvl"/>
        </dgm:presLayoutVars>
      </dgm:prSet>
      <dgm:spPr/>
    </dgm:pt>
    <dgm:pt modelId="{69A82220-AB77-44E2-A802-483AD768ADCF}" type="pres">
      <dgm:prSet presAssocID="{11301725-A544-4C2A-B212-AFB5360B1E98}" presName="composite" presStyleCnt="0"/>
      <dgm:spPr/>
    </dgm:pt>
    <dgm:pt modelId="{0114D988-68C9-4F4A-8FF7-B7A7EA7F82FF}" type="pres">
      <dgm:prSet presAssocID="{11301725-A544-4C2A-B212-AFB5360B1E98}" presName="BackAccent" presStyleLbl="bgShp" presStyleIdx="0" presStyleCnt="2" custLinFactX="73762" custLinFactY="139688" custLinFactNeighborX="100000" custLinFactNeighborY="200000"/>
      <dgm:spPr/>
    </dgm:pt>
    <dgm:pt modelId="{9F79AA8E-5DA5-4B17-A3B6-4827D33B7668}" type="pres">
      <dgm:prSet presAssocID="{11301725-A544-4C2A-B212-AFB5360B1E98}" presName="Accent" presStyleLbl="alignNode1" presStyleIdx="0" presStyleCnt="2" custLinFactX="100000" custLinFactY="200000" custLinFactNeighborX="119828" custLinFactNeighborY="227235"/>
      <dgm:spPr/>
    </dgm:pt>
    <dgm:pt modelId="{EBABF150-5FC1-47FF-AA7D-563DB8E77C24}" type="pres">
      <dgm:prSet presAssocID="{11301725-A544-4C2A-B212-AFB5360B1E98}" presName="Child" presStyleLbl="revTx" presStyleIdx="0" presStyleCnt="2">
        <dgm:presLayoutVars>
          <dgm:chMax val="0"/>
          <dgm:chPref val="0"/>
          <dgm:bulletEnabled val="1"/>
        </dgm:presLayoutVars>
      </dgm:prSet>
      <dgm:spPr/>
    </dgm:pt>
    <dgm:pt modelId="{82CFF740-C8DA-432E-9FDD-7F928F490C75}" type="pres">
      <dgm:prSet presAssocID="{11301725-A544-4C2A-B212-AFB5360B1E98}" presName="Parent" presStyleLbl="revTx" presStyleIdx="0" presStyleCnt="2" custScaleX="141772" custLinFactY="200000" custLinFactNeighborX="-3948" custLinFactNeighborY="242384">
        <dgm:presLayoutVars>
          <dgm:chMax val="1"/>
          <dgm:chPref val="1"/>
          <dgm:bulletEnabled val="1"/>
        </dgm:presLayoutVars>
      </dgm:prSet>
      <dgm:spPr/>
    </dgm:pt>
    <dgm:pt modelId="{41471586-2254-4B7E-A34A-CC12CD57481F}" type="pres">
      <dgm:prSet presAssocID="{7A47835E-360F-4BAC-B7E2-EAE2D414D833}" presName="sibTrans" presStyleCnt="0"/>
      <dgm:spPr/>
    </dgm:pt>
    <dgm:pt modelId="{FE1F4EE8-BE62-4C33-A61A-32C898AD1527}" type="pres">
      <dgm:prSet presAssocID="{00CE5E6F-10DA-4F54-980A-417F2C055BA5}" presName="composite" presStyleCnt="0"/>
      <dgm:spPr/>
    </dgm:pt>
    <dgm:pt modelId="{9DE4CBB8-A9ED-4692-AB6D-E13B9C23F3FD}" type="pres">
      <dgm:prSet presAssocID="{00CE5E6F-10DA-4F54-980A-417F2C055BA5}" presName="BackAccent" presStyleLbl="bgShp" presStyleIdx="1" presStyleCnt="2" custLinFactX="32658" custLinFactY="26396" custLinFactNeighborX="100000" custLinFactNeighborY="100000"/>
      <dgm:spPr/>
    </dgm:pt>
    <dgm:pt modelId="{8982531E-46D6-47F5-9566-4BEE52D6AFF1}" type="pres">
      <dgm:prSet presAssocID="{00CE5E6F-10DA-4F54-980A-417F2C055BA5}" presName="Accent" presStyleLbl="alignNode1" presStyleIdx="1" presStyleCnt="2" custLinFactX="65825" custLinFactY="57995" custLinFactNeighborX="100000" custLinFactNeighborY="100000"/>
      <dgm:spPr/>
    </dgm:pt>
    <dgm:pt modelId="{E2BF3B68-5A73-46FE-B4D8-352D23B618E5}" type="pres">
      <dgm:prSet presAssocID="{00CE5E6F-10DA-4F54-980A-417F2C055BA5}" presName="Child" presStyleLbl="revTx" presStyleIdx="0" presStyleCnt="2">
        <dgm:presLayoutVars>
          <dgm:chMax val="0"/>
          <dgm:chPref val="0"/>
          <dgm:bulletEnabled val="1"/>
        </dgm:presLayoutVars>
      </dgm:prSet>
      <dgm:spPr/>
    </dgm:pt>
    <dgm:pt modelId="{10EAECE4-27C6-4001-9D3E-84A0AA946EB3}" type="pres">
      <dgm:prSet presAssocID="{00CE5E6F-10DA-4F54-980A-417F2C055BA5}" presName="Parent" presStyleLbl="revTx" presStyleIdx="1" presStyleCnt="2" custScaleX="145841" custLinFactY="100000" custLinFactNeighborX="-34500" custLinFactNeighborY="152791">
        <dgm:presLayoutVars>
          <dgm:chMax val="1"/>
          <dgm:chPref val="1"/>
          <dgm:bulletEnabled val="1"/>
        </dgm:presLayoutVars>
      </dgm:prSet>
      <dgm:spPr/>
    </dgm:pt>
  </dgm:ptLst>
  <dgm:cxnLst>
    <dgm:cxn modelId="{AFB65108-3309-480E-95F3-50B04404B30E}" type="presOf" srcId="{00CE5E6F-10DA-4F54-980A-417F2C055BA5}" destId="{10EAECE4-27C6-4001-9D3E-84A0AA946EB3}" srcOrd="0" destOrd="0" presId="urn:microsoft.com/office/officeart/2008/layout/IncreasingCircleProcess"/>
    <dgm:cxn modelId="{A3081B14-7B61-433C-8207-965C362289C9}" type="presOf" srcId="{EFAE8742-FD4D-44F1-9F9F-A2DA28A5C0CC}" destId="{2C886227-73A5-4F85-81F2-92CDD001DDF7}" srcOrd="0" destOrd="0" presId="urn:microsoft.com/office/officeart/2008/layout/IncreasingCircleProcess"/>
    <dgm:cxn modelId="{EF2AB649-BFA7-46C0-8822-615C4172BF29}" srcId="{EFAE8742-FD4D-44F1-9F9F-A2DA28A5C0CC}" destId="{00CE5E6F-10DA-4F54-980A-417F2C055BA5}" srcOrd="1" destOrd="0" parTransId="{3836C35C-AAE6-4A70-A996-29778575121B}" sibTransId="{DFF31E8B-6304-4D3D-87BE-C421EF53E800}"/>
    <dgm:cxn modelId="{A0F54B76-5AF3-4278-832C-D008BF64B2F9}" type="presOf" srcId="{11301725-A544-4C2A-B212-AFB5360B1E98}" destId="{82CFF740-C8DA-432E-9FDD-7F928F490C75}" srcOrd="0" destOrd="0" presId="urn:microsoft.com/office/officeart/2008/layout/IncreasingCircleProcess"/>
    <dgm:cxn modelId="{F94255D0-EAA8-4B56-9AAB-E331F5FAEE61}" srcId="{EFAE8742-FD4D-44F1-9F9F-A2DA28A5C0CC}" destId="{11301725-A544-4C2A-B212-AFB5360B1E98}" srcOrd="0" destOrd="0" parTransId="{1EC2DA72-8D6D-4658-9EE0-19A98527F41E}" sibTransId="{7A47835E-360F-4BAC-B7E2-EAE2D414D833}"/>
    <dgm:cxn modelId="{017ABF0E-5879-4A5B-A11F-7DB8ACFBDA60}" type="presParOf" srcId="{2C886227-73A5-4F85-81F2-92CDD001DDF7}" destId="{69A82220-AB77-44E2-A802-483AD768ADCF}" srcOrd="0" destOrd="0" presId="urn:microsoft.com/office/officeart/2008/layout/IncreasingCircleProcess"/>
    <dgm:cxn modelId="{1DE71B97-DDB2-49A7-9F11-83AB25D1837A}" type="presParOf" srcId="{69A82220-AB77-44E2-A802-483AD768ADCF}" destId="{0114D988-68C9-4F4A-8FF7-B7A7EA7F82FF}" srcOrd="0" destOrd="0" presId="urn:microsoft.com/office/officeart/2008/layout/IncreasingCircleProcess"/>
    <dgm:cxn modelId="{87C84EEA-050B-47A1-9FBB-8C0F49F8A35C}" type="presParOf" srcId="{69A82220-AB77-44E2-A802-483AD768ADCF}" destId="{9F79AA8E-5DA5-4B17-A3B6-4827D33B7668}" srcOrd="1" destOrd="0" presId="urn:microsoft.com/office/officeart/2008/layout/IncreasingCircleProcess"/>
    <dgm:cxn modelId="{16AB3D65-A71A-4923-9C9D-0BAF47AE232E}" type="presParOf" srcId="{69A82220-AB77-44E2-A802-483AD768ADCF}" destId="{EBABF150-5FC1-47FF-AA7D-563DB8E77C24}" srcOrd="2" destOrd="0" presId="urn:microsoft.com/office/officeart/2008/layout/IncreasingCircleProcess"/>
    <dgm:cxn modelId="{79E0C10B-3038-4114-BFAA-9D6C90402F21}" type="presParOf" srcId="{69A82220-AB77-44E2-A802-483AD768ADCF}" destId="{82CFF740-C8DA-432E-9FDD-7F928F490C75}" srcOrd="3" destOrd="0" presId="urn:microsoft.com/office/officeart/2008/layout/IncreasingCircleProcess"/>
    <dgm:cxn modelId="{D8E116D4-C2FD-49EF-B2EF-AB3BEC92F1C6}" type="presParOf" srcId="{2C886227-73A5-4F85-81F2-92CDD001DDF7}" destId="{41471586-2254-4B7E-A34A-CC12CD57481F}" srcOrd="1" destOrd="0" presId="urn:microsoft.com/office/officeart/2008/layout/IncreasingCircleProcess"/>
    <dgm:cxn modelId="{5C6D5B15-B626-4BBE-B7D8-C7B311F455CF}" type="presParOf" srcId="{2C886227-73A5-4F85-81F2-92CDD001DDF7}" destId="{FE1F4EE8-BE62-4C33-A61A-32C898AD1527}" srcOrd="2" destOrd="0" presId="urn:microsoft.com/office/officeart/2008/layout/IncreasingCircleProcess"/>
    <dgm:cxn modelId="{23B05D75-9865-42AF-85FD-AC21A12A8EB1}" type="presParOf" srcId="{FE1F4EE8-BE62-4C33-A61A-32C898AD1527}" destId="{9DE4CBB8-A9ED-4692-AB6D-E13B9C23F3FD}" srcOrd="0" destOrd="0" presId="urn:microsoft.com/office/officeart/2008/layout/IncreasingCircleProcess"/>
    <dgm:cxn modelId="{9F706D8D-645A-4951-9B53-B8A6591948E4}" type="presParOf" srcId="{FE1F4EE8-BE62-4C33-A61A-32C898AD1527}" destId="{8982531E-46D6-47F5-9566-4BEE52D6AFF1}" srcOrd="1" destOrd="0" presId="urn:microsoft.com/office/officeart/2008/layout/IncreasingCircleProcess"/>
    <dgm:cxn modelId="{CAA8E932-D101-43C1-9DDD-3A8E260D6629}" type="presParOf" srcId="{FE1F4EE8-BE62-4C33-A61A-32C898AD1527}" destId="{E2BF3B68-5A73-46FE-B4D8-352D23B618E5}" srcOrd="2" destOrd="0" presId="urn:microsoft.com/office/officeart/2008/layout/IncreasingCircleProcess"/>
    <dgm:cxn modelId="{6DCDEC06-7730-4AFF-AE6E-C9BD3F6F46F9}" type="presParOf" srcId="{FE1F4EE8-BE62-4C33-A61A-32C898AD1527}" destId="{10EAECE4-27C6-4001-9D3E-84A0AA946EB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A0D7E-CA2C-47FC-A1B1-5E042AEA79F6}" type="doc">
      <dgm:prSet loTypeId="urn:microsoft.com/office/officeart/2005/8/layout/matrix3" loCatId="matrix" qsTypeId="urn:microsoft.com/office/officeart/2005/8/quickstyle/simple1" qsCatId="simple" csTypeId="urn:microsoft.com/office/officeart/2005/8/colors/accent4_5" csCatId="accent4" phldr="1"/>
      <dgm:spPr/>
      <dgm:t>
        <a:bodyPr/>
        <a:lstStyle/>
        <a:p>
          <a:endParaRPr lang="en-GB"/>
        </a:p>
      </dgm:t>
    </dgm:pt>
    <dgm:pt modelId="{24073520-1932-49E8-8064-10E15D24124F}">
      <dgm:prSet phldrT="[Text]"/>
      <dgm:spPr/>
      <dgm:t>
        <a:bodyPr/>
        <a:lstStyle/>
        <a:p>
          <a:r>
            <a:rPr lang="en-GB" dirty="0"/>
            <a:t>Showcase best practices for guidance</a:t>
          </a:r>
        </a:p>
      </dgm:t>
    </dgm:pt>
    <dgm:pt modelId="{3E7B8147-763F-4C53-A0F7-FB0FB5B6B8F4}" type="parTrans" cxnId="{08A921D0-95C3-4CE7-83A3-9351CBCEB001}">
      <dgm:prSet/>
      <dgm:spPr/>
      <dgm:t>
        <a:bodyPr/>
        <a:lstStyle/>
        <a:p>
          <a:endParaRPr lang="en-GB"/>
        </a:p>
      </dgm:t>
    </dgm:pt>
    <dgm:pt modelId="{8526BB9F-BA0D-44BF-8E56-67798283840C}" type="sibTrans" cxnId="{08A921D0-95C3-4CE7-83A3-9351CBCEB001}">
      <dgm:prSet/>
      <dgm:spPr/>
      <dgm:t>
        <a:bodyPr/>
        <a:lstStyle/>
        <a:p>
          <a:endParaRPr lang="en-GB"/>
        </a:p>
      </dgm:t>
    </dgm:pt>
    <dgm:pt modelId="{602A9D3F-3474-4947-A425-6F37824ED950}">
      <dgm:prSet phldrT="[Text]"/>
      <dgm:spPr/>
      <dgm:t>
        <a:bodyPr/>
        <a:lstStyle/>
        <a:p>
          <a:r>
            <a:rPr lang="en-GB" dirty="0"/>
            <a:t>Identify useful tools for different stages of the process</a:t>
          </a:r>
        </a:p>
      </dgm:t>
    </dgm:pt>
    <dgm:pt modelId="{9F04FC17-3474-412D-9AC9-4B85547451E2}" type="parTrans" cxnId="{23834D5D-94C7-4DD5-A096-6C52832C7A61}">
      <dgm:prSet/>
      <dgm:spPr/>
      <dgm:t>
        <a:bodyPr/>
        <a:lstStyle/>
        <a:p>
          <a:endParaRPr lang="en-GB"/>
        </a:p>
      </dgm:t>
    </dgm:pt>
    <dgm:pt modelId="{3A957DE6-2462-4B00-9A80-DC2D85F8DFAD}" type="sibTrans" cxnId="{23834D5D-94C7-4DD5-A096-6C52832C7A61}">
      <dgm:prSet/>
      <dgm:spPr/>
      <dgm:t>
        <a:bodyPr/>
        <a:lstStyle/>
        <a:p>
          <a:endParaRPr lang="en-GB"/>
        </a:p>
      </dgm:t>
    </dgm:pt>
    <dgm:pt modelId="{C83C1A84-AA69-4DA4-9271-311CB01A12EF}">
      <dgm:prSet phldrT="[Text]"/>
      <dgm:spPr/>
      <dgm:t>
        <a:bodyPr/>
        <a:lstStyle/>
        <a:p>
          <a:r>
            <a:rPr lang="en-GB" dirty="0"/>
            <a:t>Offer training to build capacity</a:t>
          </a:r>
        </a:p>
      </dgm:t>
    </dgm:pt>
    <dgm:pt modelId="{2B0DFFE8-4E1E-49D3-BCB4-646C11724163}" type="parTrans" cxnId="{0CB0843E-1C56-4B36-A6DF-DBD6535E9747}">
      <dgm:prSet/>
      <dgm:spPr/>
      <dgm:t>
        <a:bodyPr/>
        <a:lstStyle/>
        <a:p>
          <a:endParaRPr lang="en-GB"/>
        </a:p>
      </dgm:t>
    </dgm:pt>
    <dgm:pt modelId="{00ACEAF0-4C52-49EB-BCFB-357E12F44BBB}" type="sibTrans" cxnId="{0CB0843E-1C56-4B36-A6DF-DBD6535E9747}">
      <dgm:prSet/>
      <dgm:spPr/>
      <dgm:t>
        <a:bodyPr/>
        <a:lstStyle/>
        <a:p>
          <a:endParaRPr lang="en-GB"/>
        </a:p>
      </dgm:t>
    </dgm:pt>
    <dgm:pt modelId="{0C55FBC9-71EA-44E1-B8BD-064334F7CAB2}">
      <dgm:prSet phldrT="[Text]"/>
      <dgm:spPr/>
      <dgm:t>
        <a:bodyPr/>
        <a:lstStyle/>
        <a:p>
          <a:r>
            <a:rPr lang="en-GB" dirty="0"/>
            <a:t>Enable connections to experts/ youth</a:t>
          </a:r>
        </a:p>
      </dgm:t>
    </dgm:pt>
    <dgm:pt modelId="{0A1D111D-F607-4FCA-AF9D-F32762E0D1D3}" type="parTrans" cxnId="{C0AD72A6-2F35-4F03-98FE-2B068056F7C8}">
      <dgm:prSet/>
      <dgm:spPr/>
      <dgm:t>
        <a:bodyPr/>
        <a:lstStyle/>
        <a:p>
          <a:endParaRPr lang="en-GB"/>
        </a:p>
      </dgm:t>
    </dgm:pt>
    <dgm:pt modelId="{D3EB30B3-AE46-46FD-B6DE-71E1A78CDFE1}" type="sibTrans" cxnId="{C0AD72A6-2F35-4F03-98FE-2B068056F7C8}">
      <dgm:prSet/>
      <dgm:spPr/>
      <dgm:t>
        <a:bodyPr/>
        <a:lstStyle/>
        <a:p>
          <a:endParaRPr lang="en-GB"/>
        </a:p>
      </dgm:t>
    </dgm:pt>
    <dgm:pt modelId="{39E9BDE9-0403-4CD9-9A62-C568C7063826}" type="pres">
      <dgm:prSet presAssocID="{1EEA0D7E-CA2C-47FC-A1B1-5E042AEA79F6}" presName="matrix" presStyleCnt="0">
        <dgm:presLayoutVars>
          <dgm:chMax val="1"/>
          <dgm:dir/>
          <dgm:resizeHandles val="exact"/>
        </dgm:presLayoutVars>
      </dgm:prSet>
      <dgm:spPr/>
    </dgm:pt>
    <dgm:pt modelId="{A1D9810C-BA79-4D00-8586-CF797441FC3C}" type="pres">
      <dgm:prSet presAssocID="{1EEA0D7E-CA2C-47FC-A1B1-5E042AEA79F6}" presName="diamond" presStyleLbl="bgShp" presStyleIdx="0" presStyleCnt="1"/>
      <dgm:spPr/>
    </dgm:pt>
    <dgm:pt modelId="{C07AACC7-5740-4711-B67D-AE6352F4048A}" type="pres">
      <dgm:prSet presAssocID="{1EEA0D7E-CA2C-47FC-A1B1-5E042AEA79F6}" presName="quad1" presStyleLbl="node1" presStyleIdx="0" presStyleCnt="4">
        <dgm:presLayoutVars>
          <dgm:chMax val="0"/>
          <dgm:chPref val="0"/>
          <dgm:bulletEnabled val="1"/>
        </dgm:presLayoutVars>
      </dgm:prSet>
      <dgm:spPr/>
    </dgm:pt>
    <dgm:pt modelId="{5873E35A-EADE-49A5-A73D-5E48F522B6D8}" type="pres">
      <dgm:prSet presAssocID="{1EEA0D7E-CA2C-47FC-A1B1-5E042AEA79F6}" presName="quad2" presStyleLbl="node1" presStyleIdx="1" presStyleCnt="4">
        <dgm:presLayoutVars>
          <dgm:chMax val="0"/>
          <dgm:chPref val="0"/>
          <dgm:bulletEnabled val="1"/>
        </dgm:presLayoutVars>
      </dgm:prSet>
      <dgm:spPr/>
    </dgm:pt>
    <dgm:pt modelId="{73E45BBB-F8CC-4EEB-BA61-D69F958E9E88}" type="pres">
      <dgm:prSet presAssocID="{1EEA0D7E-CA2C-47FC-A1B1-5E042AEA79F6}" presName="quad3" presStyleLbl="node1" presStyleIdx="2" presStyleCnt="4">
        <dgm:presLayoutVars>
          <dgm:chMax val="0"/>
          <dgm:chPref val="0"/>
          <dgm:bulletEnabled val="1"/>
        </dgm:presLayoutVars>
      </dgm:prSet>
      <dgm:spPr/>
    </dgm:pt>
    <dgm:pt modelId="{EED484D4-E929-43D0-B555-106979AC8F8E}" type="pres">
      <dgm:prSet presAssocID="{1EEA0D7E-CA2C-47FC-A1B1-5E042AEA79F6}" presName="quad4" presStyleLbl="node1" presStyleIdx="3" presStyleCnt="4">
        <dgm:presLayoutVars>
          <dgm:chMax val="0"/>
          <dgm:chPref val="0"/>
          <dgm:bulletEnabled val="1"/>
        </dgm:presLayoutVars>
      </dgm:prSet>
      <dgm:spPr/>
    </dgm:pt>
  </dgm:ptLst>
  <dgm:cxnLst>
    <dgm:cxn modelId="{64A6ED09-F0F9-492D-9412-037D6D44D58B}" type="presOf" srcId="{0C55FBC9-71EA-44E1-B8BD-064334F7CAB2}" destId="{EED484D4-E929-43D0-B555-106979AC8F8E}" srcOrd="0" destOrd="0" presId="urn:microsoft.com/office/officeart/2005/8/layout/matrix3"/>
    <dgm:cxn modelId="{E70D8F0F-B744-4007-BCD9-EB3F2F954FE4}" type="presOf" srcId="{24073520-1932-49E8-8064-10E15D24124F}" destId="{C07AACC7-5740-4711-B67D-AE6352F4048A}" srcOrd="0" destOrd="0" presId="urn:microsoft.com/office/officeart/2005/8/layout/matrix3"/>
    <dgm:cxn modelId="{6C000327-5168-478F-BE3C-D05628276D29}" type="presOf" srcId="{602A9D3F-3474-4947-A425-6F37824ED950}" destId="{5873E35A-EADE-49A5-A73D-5E48F522B6D8}" srcOrd="0" destOrd="0" presId="urn:microsoft.com/office/officeart/2005/8/layout/matrix3"/>
    <dgm:cxn modelId="{0CB0843E-1C56-4B36-A6DF-DBD6535E9747}" srcId="{1EEA0D7E-CA2C-47FC-A1B1-5E042AEA79F6}" destId="{C83C1A84-AA69-4DA4-9271-311CB01A12EF}" srcOrd="2" destOrd="0" parTransId="{2B0DFFE8-4E1E-49D3-BCB4-646C11724163}" sibTransId="{00ACEAF0-4C52-49EB-BCFB-357E12F44BBB}"/>
    <dgm:cxn modelId="{23834D5D-94C7-4DD5-A096-6C52832C7A61}" srcId="{1EEA0D7E-CA2C-47FC-A1B1-5E042AEA79F6}" destId="{602A9D3F-3474-4947-A425-6F37824ED950}" srcOrd="1" destOrd="0" parTransId="{9F04FC17-3474-412D-9AC9-4B85547451E2}" sibTransId="{3A957DE6-2462-4B00-9A80-DC2D85F8DFAD}"/>
    <dgm:cxn modelId="{F8661AA0-C1D1-4B95-BB34-95BF7802FFCC}" type="presOf" srcId="{1EEA0D7E-CA2C-47FC-A1B1-5E042AEA79F6}" destId="{39E9BDE9-0403-4CD9-9A62-C568C7063826}" srcOrd="0" destOrd="0" presId="urn:microsoft.com/office/officeart/2005/8/layout/matrix3"/>
    <dgm:cxn modelId="{D54A10A5-19EE-42F4-B8AA-9BA110E9B408}" type="presOf" srcId="{C83C1A84-AA69-4DA4-9271-311CB01A12EF}" destId="{73E45BBB-F8CC-4EEB-BA61-D69F958E9E88}" srcOrd="0" destOrd="0" presId="urn:microsoft.com/office/officeart/2005/8/layout/matrix3"/>
    <dgm:cxn modelId="{C0AD72A6-2F35-4F03-98FE-2B068056F7C8}" srcId="{1EEA0D7E-CA2C-47FC-A1B1-5E042AEA79F6}" destId="{0C55FBC9-71EA-44E1-B8BD-064334F7CAB2}" srcOrd="3" destOrd="0" parTransId="{0A1D111D-F607-4FCA-AF9D-F32762E0D1D3}" sibTransId="{D3EB30B3-AE46-46FD-B6DE-71E1A78CDFE1}"/>
    <dgm:cxn modelId="{08A921D0-95C3-4CE7-83A3-9351CBCEB001}" srcId="{1EEA0D7E-CA2C-47FC-A1B1-5E042AEA79F6}" destId="{24073520-1932-49E8-8064-10E15D24124F}" srcOrd="0" destOrd="0" parTransId="{3E7B8147-763F-4C53-A0F7-FB0FB5B6B8F4}" sibTransId="{8526BB9F-BA0D-44BF-8E56-67798283840C}"/>
    <dgm:cxn modelId="{69FDB34B-DC4B-43C8-8BDB-676569BF64F1}" type="presParOf" srcId="{39E9BDE9-0403-4CD9-9A62-C568C7063826}" destId="{A1D9810C-BA79-4D00-8586-CF797441FC3C}" srcOrd="0" destOrd="0" presId="urn:microsoft.com/office/officeart/2005/8/layout/matrix3"/>
    <dgm:cxn modelId="{D26C1449-C747-477D-AA03-549034BB1265}" type="presParOf" srcId="{39E9BDE9-0403-4CD9-9A62-C568C7063826}" destId="{C07AACC7-5740-4711-B67D-AE6352F4048A}" srcOrd="1" destOrd="0" presId="urn:microsoft.com/office/officeart/2005/8/layout/matrix3"/>
    <dgm:cxn modelId="{A3CE3951-7E3F-4D86-A214-DF0DC5F1F873}" type="presParOf" srcId="{39E9BDE9-0403-4CD9-9A62-C568C7063826}" destId="{5873E35A-EADE-49A5-A73D-5E48F522B6D8}" srcOrd="2" destOrd="0" presId="urn:microsoft.com/office/officeart/2005/8/layout/matrix3"/>
    <dgm:cxn modelId="{159B852D-0009-448A-B115-0987B4827AEE}" type="presParOf" srcId="{39E9BDE9-0403-4CD9-9A62-C568C7063826}" destId="{73E45BBB-F8CC-4EEB-BA61-D69F958E9E88}" srcOrd="3" destOrd="0" presId="urn:microsoft.com/office/officeart/2005/8/layout/matrix3"/>
    <dgm:cxn modelId="{286CEBEC-1F4D-4A57-A6F6-9BD792380F58}" type="presParOf" srcId="{39E9BDE9-0403-4CD9-9A62-C568C7063826}" destId="{EED484D4-E929-43D0-B555-106979AC8F8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E237-F75E-476C-940C-2B98783A6CD0}">
      <dsp:nvSpPr>
        <dsp:cNvPr id="0" name=""/>
        <dsp:cNvSpPr/>
      </dsp:nvSpPr>
      <dsp:spPr>
        <a:xfrm>
          <a:off x="2978" y="452056"/>
          <a:ext cx="2604261" cy="2604261"/>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1590" rIns="143321"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Initial research on school-to-work transitions</a:t>
          </a:r>
        </a:p>
      </dsp:txBody>
      <dsp:txXfrm>
        <a:off x="384363" y="833441"/>
        <a:ext cx="1841491" cy="1841491"/>
      </dsp:txXfrm>
    </dsp:sp>
    <dsp:sp modelId="{75AFBD8A-28AF-4AF5-9B45-356F4A6D3A8E}">
      <dsp:nvSpPr>
        <dsp:cNvPr id="0" name=""/>
        <dsp:cNvSpPr/>
      </dsp:nvSpPr>
      <dsp:spPr>
        <a:xfrm>
          <a:off x="2086387" y="452056"/>
          <a:ext cx="2604261" cy="2604261"/>
        </a:xfrm>
        <a:prstGeom prst="ellipse">
          <a:avLst/>
        </a:prstGeom>
        <a:solidFill>
          <a:schemeClr val="accent5">
            <a:alpha val="50000"/>
            <a:hueOff val="4085978"/>
            <a:satOff val="2788"/>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1590" rIns="143321" bIns="21590" numCol="1" spcCol="1270" anchor="ctr" anchorCtr="0">
          <a:noAutofit/>
        </a:bodyPr>
        <a:lstStyle/>
        <a:p>
          <a:pPr marL="0" lvl="0" indent="0" algn="ctr" defTabSz="755650">
            <a:lnSpc>
              <a:spcPct val="90000"/>
            </a:lnSpc>
            <a:spcBef>
              <a:spcPct val="0"/>
            </a:spcBef>
            <a:spcAft>
              <a:spcPct val="35000"/>
            </a:spcAft>
            <a:buNone/>
          </a:pPr>
          <a:r>
            <a:rPr lang="en-GB" sz="1700" kern="1200" dirty="0"/>
            <a:t>18 in-depth interviews with civil servants, policy consultants, and civil society</a:t>
          </a:r>
        </a:p>
      </dsp:txBody>
      <dsp:txXfrm>
        <a:off x="2467772" y="833441"/>
        <a:ext cx="1841491" cy="1841491"/>
      </dsp:txXfrm>
    </dsp:sp>
    <dsp:sp modelId="{1A646360-15E6-4C0A-AE76-8F6BDF688D5E}">
      <dsp:nvSpPr>
        <dsp:cNvPr id="0" name=""/>
        <dsp:cNvSpPr/>
      </dsp:nvSpPr>
      <dsp:spPr>
        <a:xfrm>
          <a:off x="4169797" y="452056"/>
          <a:ext cx="2604261" cy="2604261"/>
        </a:xfrm>
        <a:prstGeom prst="ellipse">
          <a:avLst/>
        </a:prstGeom>
        <a:solidFill>
          <a:schemeClr val="accent5">
            <a:alpha val="50000"/>
            <a:hueOff val="8171956"/>
            <a:satOff val="5577"/>
            <a:lumOff val="-156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321" tIns="21590" rIns="143321" bIns="21590" numCol="1" spcCol="1270" anchor="ctr" anchorCtr="0">
          <a:noAutofit/>
        </a:bodyPr>
        <a:lstStyle/>
        <a:p>
          <a:pPr marL="0" lvl="0" indent="0" algn="ctr" defTabSz="755650">
            <a:lnSpc>
              <a:spcPct val="90000"/>
            </a:lnSpc>
            <a:spcBef>
              <a:spcPct val="0"/>
            </a:spcBef>
            <a:spcAft>
              <a:spcPct val="35000"/>
            </a:spcAft>
            <a:buNone/>
          </a:pPr>
          <a:r>
            <a:rPr lang="en-GB" sz="1700" kern="1200" dirty="0"/>
            <a:t>Mapping the user experience and synthesising</a:t>
          </a:r>
        </a:p>
      </dsp:txBody>
      <dsp:txXfrm>
        <a:off x="4551182" y="833441"/>
        <a:ext cx="1841491" cy="1841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299E0-4864-4FFF-A908-A2E05997CDC4}">
      <dsp:nvSpPr>
        <dsp:cNvPr id="0" name=""/>
        <dsp:cNvSpPr/>
      </dsp:nvSpPr>
      <dsp:spPr>
        <a:xfrm rot="5400000">
          <a:off x="607273" y="220304"/>
          <a:ext cx="1780371" cy="296249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8F884-9F66-4AB5-8C13-F3034023FF5C}">
      <dsp:nvSpPr>
        <dsp:cNvPr id="0" name=""/>
        <dsp:cNvSpPr/>
      </dsp:nvSpPr>
      <dsp:spPr>
        <a:xfrm>
          <a:off x="310085" y="1105453"/>
          <a:ext cx="2674560" cy="234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Address pain points of policymakers in their work</a:t>
          </a:r>
        </a:p>
      </dsp:txBody>
      <dsp:txXfrm>
        <a:off x="310085" y="1105453"/>
        <a:ext cx="2674560" cy="2344408"/>
      </dsp:txXfrm>
    </dsp:sp>
    <dsp:sp modelId="{7CE736E1-F83A-4384-BAA3-24E55D0DF897}">
      <dsp:nvSpPr>
        <dsp:cNvPr id="0" name=""/>
        <dsp:cNvSpPr/>
      </dsp:nvSpPr>
      <dsp:spPr>
        <a:xfrm>
          <a:off x="2480011" y="2202"/>
          <a:ext cx="504633" cy="50463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F4993-5EC0-449E-8CBA-455CFA8C7ADE}">
      <dsp:nvSpPr>
        <dsp:cNvPr id="0" name=""/>
        <dsp:cNvSpPr/>
      </dsp:nvSpPr>
      <dsp:spPr>
        <a:xfrm rot="5400000">
          <a:off x="3881457" y="-589895"/>
          <a:ext cx="1780371" cy="296249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42748-BE77-4C07-A0E1-52A6A9892091}">
      <dsp:nvSpPr>
        <dsp:cNvPr id="0" name=""/>
        <dsp:cNvSpPr/>
      </dsp:nvSpPr>
      <dsp:spPr>
        <a:xfrm>
          <a:off x="3584269" y="295253"/>
          <a:ext cx="2674560" cy="234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Provide tools and approaches that make it easier to be inclusive</a:t>
          </a:r>
        </a:p>
      </dsp:txBody>
      <dsp:txXfrm>
        <a:off x="3584269" y="295253"/>
        <a:ext cx="2674560" cy="2344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D988-68C9-4F4A-8FF7-B7A7EA7F82FF}">
      <dsp:nvSpPr>
        <dsp:cNvPr id="0" name=""/>
        <dsp:cNvSpPr/>
      </dsp:nvSpPr>
      <dsp:spPr>
        <a:xfrm>
          <a:off x="1584173" y="3096343"/>
          <a:ext cx="911525" cy="9115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9AA8E-5DA5-4B17-A3B6-4827D33B7668}">
      <dsp:nvSpPr>
        <dsp:cNvPr id="0" name=""/>
        <dsp:cNvSpPr/>
      </dsp:nvSpPr>
      <dsp:spPr>
        <a:xfrm>
          <a:off x="1694471" y="3206637"/>
          <a:ext cx="729220" cy="729220"/>
        </a:xfrm>
        <a:prstGeom prst="chord">
          <a:avLst>
            <a:gd name="adj1" fmla="val 0"/>
            <a:gd name="adj2" fmla="val 108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FF740-C8DA-432E-9FDD-7F928F490C75}">
      <dsp:nvSpPr>
        <dsp:cNvPr id="0" name=""/>
        <dsp:cNvSpPr/>
      </dsp:nvSpPr>
      <dsp:spPr>
        <a:xfrm>
          <a:off x="432042" y="4032443"/>
          <a:ext cx="3823019" cy="91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GB" sz="2400" kern="1200" dirty="0"/>
            <a:t>Provide the information and tools they need</a:t>
          </a:r>
        </a:p>
      </dsp:txBody>
      <dsp:txXfrm>
        <a:off x="432042" y="4032443"/>
        <a:ext cx="3823019" cy="911525"/>
      </dsp:txXfrm>
    </dsp:sp>
    <dsp:sp modelId="{9DE4CBB8-A9ED-4692-AB6D-E13B9C23F3FD}">
      <dsp:nvSpPr>
        <dsp:cNvPr id="0" name=""/>
        <dsp:cNvSpPr/>
      </dsp:nvSpPr>
      <dsp:spPr>
        <a:xfrm>
          <a:off x="5760636" y="1152131"/>
          <a:ext cx="911525" cy="9115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2531E-46D6-47F5-9566-4BEE52D6AFF1}">
      <dsp:nvSpPr>
        <dsp:cNvPr id="0" name=""/>
        <dsp:cNvSpPr/>
      </dsp:nvSpPr>
      <dsp:spPr>
        <a:xfrm>
          <a:off x="5851806" y="1243284"/>
          <a:ext cx="729220" cy="729220"/>
        </a:xfrm>
        <a:prstGeom prst="chord">
          <a:avLst>
            <a:gd name="adj1" fmla="val 16200000"/>
            <a:gd name="adj2" fmla="val 162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AECE4-27C6-4001-9D3E-84A0AA946EB3}">
      <dsp:nvSpPr>
        <dsp:cNvPr id="0" name=""/>
        <dsp:cNvSpPr/>
      </dsp:nvSpPr>
      <dsp:spPr>
        <a:xfrm>
          <a:off x="4104451" y="2304254"/>
          <a:ext cx="3932743" cy="91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marL="0" lvl="0" indent="0" algn="l" defTabSz="1022350">
            <a:lnSpc>
              <a:spcPct val="90000"/>
            </a:lnSpc>
            <a:spcBef>
              <a:spcPct val="0"/>
            </a:spcBef>
            <a:spcAft>
              <a:spcPct val="35000"/>
            </a:spcAft>
            <a:buNone/>
          </a:pPr>
          <a:r>
            <a:rPr lang="en-GB" sz="2300" kern="1200" dirty="0"/>
            <a:t>Enable them to engage in the discussion</a:t>
          </a:r>
        </a:p>
      </dsp:txBody>
      <dsp:txXfrm>
        <a:off x="4104451" y="2304254"/>
        <a:ext cx="3932743" cy="911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9810C-BA79-4D00-8586-CF797441FC3C}">
      <dsp:nvSpPr>
        <dsp:cNvPr id="0" name=""/>
        <dsp:cNvSpPr/>
      </dsp:nvSpPr>
      <dsp:spPr>
        <a:xfrm>
          <a:off x="1634331" y="0"/>
          <a:ext cx="3508375" cy="3508375"/>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7AACC7-5740-4711-B67D-AE6352F4048A}">
      <dsp:nvSpPr>
        <dsp:cNvPr id="0" name=""/>
        <dsp:cNvSpPr/>
      </dsp:nvSpPr>
      <dsp:spPr>
        <a:xfrm>
          <a:off x="1967626" y="333295"/>
          <a:ext cx="1368266" cy="1368266"/>
        </a:xfrm>
        <a:prstGeom prst="roundRect">
          <a:avLst/>
        </a:prstGeom>
        <a:solidFill>
          <a:schemeClr val="accent4">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Showcase best practices for guidance</a:t>
          </a:r>
        </a:p>
      </dsp:txBody>
      <dsp:txXfrm>
        <a:off x="2034419" y="400088"/>
        <a:ext cx="1234680" cy="1234680"/>
      </dsp:txXfrm>
    </dsp:sp>
    <dsp:sp modelId="{5873E35A-EADE-49A5-A73D-5E48F522B6D8}">
      <dsp:nvSpPr>
        <dsp:cNvPr id="0" name=""/>
        <dsp:cNvSpPr/>
      </dsp:nvSpPr>
      <dsp:spPr>
        <a:xfrm>
          <a:off x="3441144" y="333295"/>
          <a:ext cx="1368266" cy="1368266"/>
        </a:xfrm>
        <a:prstGeom prst="roundRect">
          <a:avLst/>
        </a:prstGeom>
        <a:solidFill>
          <a:schemeClr val="accent4">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Identify useful tools for different stages of the process</a:t>
          </a:r>
        </a:p>
      </dsp:txBody>
      <dsp:txXfrm>
        <a:off x="3507937" y="400088"/>
        <a:ext cx="1234680" cy="1234680"/>
      </dsp:txXfrm>
    </dsp:sp>
    <dsp:sp modelId="{73E45BBB-F8CC-4EEB-BA61-D69F958E9E88}">
      <dsp:nvSpPr>
        <dsp:cNvPr id="0" name=""/>
        <dsp:cNvSpPr/>
      </dsp:nvSpPr>
      <dsp:spPr>
        <a:xfrm>
          <a:off x="1967626" y="1806813"/>
          <a:ext cx="1368266" cy="1368266"/>
        </a:xfrm>
        <a:prstGeom prst="roundRect">
          <a:avLst/>
        </a:prstGeom>
        <a:solidFill>
          <a:schemeClr val="accent4">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Offer training to build capacity</a:t>
          </a:r>
        </a:p>
      </dsp:txBody>
      <dsp:txXfrm>
        <a:off x="2034419" y="1873606"/>
        <a:ext cx="1234680" cy="1234680"/>
      </dsp:txXfrm>
    </dsp:sp>
    <dsp:sp modelId="{EED484D4-E929-43D0-B555-106979AC8F8E}">
      <dsp:nvSpPr>
        <dsp:cNvPr id="0" name=""/>
        <dsp:cNvSpPr/>
      </dsp:nvSpPr>
      <dsp:spPr>
        <a:xfrm>
          <a:off x="3441144" y="1806813"/>
          <a:ext cx="1368266" cy="1368266"/>
        </a:xfrm>
        <a:prstGeom prst="roundRect">
          <a:avLst/>
        </a:prstGeom>
        <a:solidFill>
          <a:schemeClr val="accent4">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Enable connections to experts/ youth</a:t>
          </a:r>
        </a:p>
      </dsp:txBody>
      <dsp:txXfrm>
        <a:off x="3507937" y="1873606"/>
        <a:ext cx="1234680" cy="123468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AB8F0-03D6-48EB-B70C-6B944D09AB1D}" type="datetimeFigureOut">
              <a:rPr lang="en-GB" smtClean="0"/>
              <a:t>21/09/2017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F6007-2363-4BC2-8734-BC629EA3C230}" type="slidenum">
              <a:rPr lang="en-GB" smtClean="0"/>
              <a:t>‹#›</a:t>
            </a:fld>
            <a:endParaRPr lang="en-GB"/>
          </a:p>
        </p:txBody>
      </p:sp>
    </p:spTree>
    <p:extLst>
      <p:ext uri="{BB962C8B-B14F-4D97-AF65-F5344CB8AC3E}">
        <p14:creationId xmlns:p14="http://schemas.microsoft.com/office/powerpoint/2010/main" val="27532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Part of the United Nations Secretariat</a:t>
            </a:r>
          </a:p>
          <a:p>
            <a:pPr marL="628650" lvl="1" indent="-171450">
              <a:buFont typeface="Arial" panose="020B0604020202020204" pitchFamily="34" charset="0"/>
              <a:buChar char="•"/>
            </a:pPr>
            <a:r>
              <a:rPr lang="en-GB" dirty="0"/>
              <a:t>Headquartered in New York City</a:t>
            </a:r>
          </a:p>
          <a:p>
            <a:pPr marL="628650" lvl="1" indent="-171450">
              <a:buFont typeface="Arial" panose="020B0604020202020204" pitchFamily="34" charset="0"/>
              <a:buChar char="•"/>
            </a:pPr>
            <a:r>
              <a:rPr lang="en-GB" dirty="0"/>
              <a:t>António </a:t>
            </a:r>
            <a:r>
              <a:rPr lang="en-GB" dirty="0" err="1"/>
              <a:t>Guterres</a:t>
            </a:r>
            <a:endParaRPr lang="en-GB" dirty="0"/>
          </a:p>
          <a:p>
            <a:pPr marL="171450" lvl="0" indent="-171450">
              <a:buFont typeface="Arial" panose="020B0604020202020204" pitchFamily="34" charset="0"/>
              <a:buChar char="•"/>
            </a:pPr>
            <a:r>
              <a:rPr lang="en-GB" dirty="0"/>
              <a:t>Main office in Bangkok</a:t>
            </a:r>
          </a:p>
          <a:p>
            <a:pPr marL="171450" lvl="0" indent="-171450">
              <a:buFont typeface="Arial" panose="020B0604020202020204" pitchFamily="34" charset="0"/>
              <a:buChar char="•"/>
            </a:pPr>
            <a:r>
              <a:rPr lang="en-GB" dirty="0"/>
              <a:t>Our work focus largely on intergovernmental cooperation within the domain of a large variety of substantive topics, for Marco and I, youth</a:t>
            </a:r>
          </a:p>
          <a:p>
            <a:pPr marL="171450" lvl="0" indent="-171450">
              <a:buFont typeface="Arial" panose="020B0604020202020204" pitchFamily="34" charset="0"/>
              <a:buChar char="•"/>
            </a:pPr>
            <a:r>
              <a:rPr lang="en-GB" dirty="0"/>
              <a:t>Four </a:t>
            </a:r>
            <a:r>
              <a:rPr lang="en-GB" dirty="0" err="1"/>
              <a:t>subregions</a:t>
            </a:r>
            <a:r>
              <a:rPr lang="en-GB" dirty="0"/>
              <a:t> (Offices in New Delhi, Incheon, Almaty and Suva)</a:t>
            </a:r>
          </a:p>
          <a:p>
            <a:pPr marL="171450" indent="-171450">
              <a:buFont typeface="Arial" panose="020B0604020202020204" pitchFamily="34" charset="0"/>
              <a:buChar char="•"/>
            </a:pPr>
            <a:r>
              <a:rPr lang="en-GB" dirty="0"/>
              <a:t>Three other similar commissions in Africa, Europe, Latin America and Western Asia</a:t>
            </a:r>
          </a:p>
        </p:txBody>
      </p:sp>
      <p:sp>
        <p:nvSpPr>
          <p:cNvPr id="4" name="Slide Number Placeholder 3"/>
          <p:cNvSpPr>
            <a:spLocks noGrp="1"/>
          </p:cNvSpPr>
          <p:nvPr>
            <p:ph type="sldNum" sz="quarter" idx="10"/>
          </p:nvPr>
        </p:nvSpPr>
        <p:spPr/>
        <p:txBody>
          <a:bodyPr/>
          <a:lstStyle/>
          <a:p>
            <a:fld id="{FF4F6007-2363-4BC2-8734-BC629EA3C230}" type="slidenum">
              <a:rPr lang="en-GB" smtClean="0"/>
              <a:t>2</a:t>
            </a:fld>
            <a:endParaRPr lang="en-GB"/>
          </a:p>
        </p:txBody>
      </p:sp>
    </p:spTree>
    <p:extLst>
      <p:ext uri="{BB962C8B-B14F-4D97-AF65-F5344CB8AC3E}">
        <p14:creationId xmlns:p14="http://schemas.microsoft.com/office/powerpoint/2010/main" val="387988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40000"/>
              </a:lnSpc>
              <a:buFont typeface="Arial" panose="020B0604020202020204" pitchFamily="34" charset="0"/>
              <a:buChar char="•"/>
            </a:pPr>
            <a:r>
              <a:rPr lang="en-GB" dirty="0"/>
              <a:t>The goals include:</a:t>
            </a:r>
          </a:p>
          <a:p>
            <a:pPr marL="628650" lvl="1" indent="-171450">
              <a:lnSpc>
                <a:spcPct val="140000"/>
              </a:lnSpc>
              <a:buFont typeface="Arial" panose="020B0604020202020204" pitchFamily="34" charset="0"/>
              <a:buChar char="•"/>
            </a:pPr>
            <a:r>
              <a:rPr lang="en-GB" dirty="0"/>
              <a:t>Ending poverty and hunger </a:t>
            </a:r>
          </a:p>
          <a:p>
            <a:pPr marL="628650" lvl="1" indent="-171450">
              <a:lnSpc>
                <a:spcPct val="140000"/>
              </a:lnSpc>
              <a:buFont typeface="Arial" panose="020B0604020202020204" pitchFamily="34" charset="0"/>
              <a:buChar char="•"/>
            </a:pPr>
            <a:r>
              <a:rPr lang="en-GB" dirty="0"/>
              <a:t>Improving health and education </a:t>
            </a:r>
          </a:p>
          <a:p>
            <a:pPr marL="628650" lvl="1" indent="-171450">
              <a:lnSpc>
                <a:spcPct val="140000"/>
              </a:lnSpc>
              <a:buFont typeface="Arial" panose="020B0604020202020204" pitchFamily="34" charset="0"/>
              <a:buChar char="•"/>
            </a:pPr>
            <a:r>
              <a:rPr lang="en-GB" dirty="0"/>
              <a:t>Making cities more sustainable </a:t>
            </a:r>
          </a:p>
          <a:p>
            <a:pPr marL="628650" lvl="1" indent="-171450">
              <a:lnSpc>
                <a:spcPct val="140000"/>
              </a:lnSpc>
              <a:buFont typeface="Arial" panose="020B0604020202020204" pitchFamily="34" charset="0"/>
              <a:buChar char="•"/>
            </a:pPr>
            <a:r>
              <a:rPr lang="en-GB" dirty="0"/>
              <a:t>Combating climate change</a:t>
            </a:r>
          </a:p>
          <a:p>
            <a:pPr marL="628650" lvl="1" indent="-171450">
              <a:lnSpc>
                <a:spcPct val="140000"/>
              </a:lnSpc>
              <a:buFont typeface="Arial" panose="020B0604020202020204" pitchFamily="34" charset="0"/>
              <a:buChar char="•"/>
            </a:pPr>
            <a:r>
              <a:rPr lang="en-GB" dirty="0"/>
              <a:t>Protecting oceans and forests</a:t>
            </a:r>
          </a:p>
          <a:p>
            <a:endParaRPr lang="en-GB" dirty="0"/>
          </a:p>
        </p:txBody>
      </p:sp>
      <p:sp>
        <p:nvSpPr>
          <p:cNvPr id="4" name="Slide Number Placeholder 3"/>
          <p:cNvSpPr>
            <a:spLocks noGrp="1"/>
          </p:cNvSpPr>
          <p:nvPr>
            <p:ph type="sldNum" sz="quarter" idx="10"/>
          </p:nvPr>
        </p:nvSpPr>
        <p:spPr/>
        <p:txBody>
          <a:bodyPr/>
          <a:lstStyle/>
          <a:p>
            <a:fld id="{FF4F6007-2363-4BC2-8734-BC629EA3C230}" type="slidenum">
              <a:rPr lang="en-GB" smtClean="0"/>
              <a:t>3</a:t>
            </a:fld>
            <a:endParaRPr lang="en-GB"/>
          </a:p>
        </p:txBody>
      </p:sp>
    </p:spTree>
    <p:extLst>
      <p:ext uri="{BB962C8B-B14F-4D97-AF65-F5344CB8AC3E}">
        <p14:creationId xmlns:p14="http://schemas.microsoft.com/office/powerpoint/2010/main" val="211271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https://youtu.be/pBqe8JD62QE</a:t>
            </a:r>
          </a:p>
        </p:txBody>
      </p:sp>
      <p:sp>
        <p:nvSpPr>
          <p:cNvPr id="4" name="Slide Number Placeholder 3"/>
          <p:cNvSpPr>
            <a:spLocks noGrp="1"/>
          </p:cNvSpPr>
          <p:nvPr>
            <p:ph type="sldNum" sz="quarter" idx="10"/>
          </p:nvPr>
        </p:nvSpPr>
        <p:spPr/>
        <p:txBody>
          <a:bodyPr/>
          <a:lstStyle/>
          <a:p>
            <a:fld id="{FF4F6007-2363-4BC2-8734-BC629EA3C230}" type="slidenum">
              <a:rPr lang="en-GB" smtClean="0"/>
              <a:t>4</a:t>
            </a:fld>
            <a:endParaRPr lang="en-GB"/>
          </a:p>
        </p:txBody>
      </p:sp>
    </p:spTree>
    <p:extLst>
      <p:ext uri="{BB962C8B-B14F-4D97-AF65-F5344CB8AC3E}">
        <p14:creationId xmlns:p14="http://schemas.microsoft.com/office/powerpoint/2010/main" val="35993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Help policymakers better understand what youth think and how to engage them</a:t>
            </a:r>
          </a:p>
          <a:p>
            <a:pPr marL="171450" indent="-171450">
              <a:buFont typeface="Arial" panose="020B0604020202020204" pitchFamily="34" charset="0"/>
              <a:buChar char="•"/>
            </a:pPr>
            <a:r>
              <a:rPr lang="en-GB" dirty="0"/>
              <a:t>Sharing the opinions and ideas of young people</a:t>
            </a:r>
          </a:p>
          <a:p>
            <a:pPr marL="628650" lvl="1" indent="-171450">
              <a:buFont typeface="Arial" panose="020B0604020202020204" pitchFamily="34" charset="0"/>
              <a:buChar char="•"/>
            </a:pPr>
            <a:r>
              <a:rPr lang="en-GB" dirty="0"/>
              <a:t>Publishing their questions</a:t>
            </a:r>
          </a:p>
          <a:p>
            <a:pPr marL="628650" lvl="1" indent="-171450">
              <a:buFont typeface="Arial" panose="020B0604020202020204" pitchFamily="34" charset="0"/>
              <a:buChar char="•"/>
            </a:pPr>
            <a:r>
              <a:rPr lang="en-GB" dirty="0"/>
              <a:t>Videos</a:t>
            </a:r>
          </a:p>
          <a:p>
            <a:pPr marL="628650" lvl="1" indent="-171450">
              <a:buFont typeface="Arial" panose="020B0604020202020204" pitchFamily="34" charset="0"/>
              <a:buChar char="•"/>
            </a:pPr>
            <a:r>
              <a:rPr lang="en-GB" dirty="0"/>
              <a:t>Survey results</a:t>
            </a:r>
          </a:p>
          <a:p>
            <a:pPr marL="171450" indent="-171450">
              <a:buFont typeface="Arial" panose="020B0604020202020204" pitchFamily="34" charset="0"/>
              <a:buChar char="•"/>
            </a:pPr>
            <a:r>
              <a:rPr lang="en-GB" dirty="0"/>
              <a:t>Proven models of success</a:t>
            </a:r>
          </a:p>
          <a:p>
            <a:pPr marL="628650" lvl="1" indent="-171450">
              <a:buFont typeface="Arial" panose="020B0604020202020204" pitchFamily="34" charset="0"/>
              <a:buChar char="•"/>
            </a:pPr>
            <a:r>
              <a:rPr lang="en-GB" dirty="0"/>
              <a:t>Good practices</a:t>
            </a:r>
          </a:p>
          <a:p>
            <a:pPr marL="171450" lvl="0" indent="-171450">
              <a:buFont typeface="Arial" panose="020B0604020202020204" pitchFamily="34" charset="0"/>
              <a:buChar char="•"/>
            </a:pPr>
            <a:r>
              <a:rPr lang="en-GB" dirty="0"/>
              <a:t>Connecting policymakers with young people through our directory and feature good practices led by young people</a:t>
            </a:r>
          </a:p>
        </p:txBody>
      </p:sp>
      <p:sp>
        <p:nvSpPr>
          <p:cNvPr id="4" name="Slide Number Placeholder 3"/>
          <p:cNvSpPr>
            <a:spLocks noGrp="1"/>
          </p:cNvSpPr>
          <p:nvPr>
            <p:ph type="sldNum" sz="quarter" idx="10"/>
          </p:nvPr>
        </p:nvSpPr>
        <p:spPr/>
        <p:txBody>
          <a:bodyPr/>
          <a:lstStyle/>
          <a:p>
            <a:fld id="{FF4F6007-2363-4BC2-8734-BC629EA3C230}" type="slidenum">
              <a:rPr lang="en-GB" smtClean="0"/>
              <a:t>7</a:t>
            </a:fld>
            <a:endParaRPr lang="en-GB"/>
          </a:p>
        </p:txBody>
      </p:sp>
    </p:spTree>
    <p:extLst>
      <p:ext uri="{BB962C8B-B14F-4D97-AF65-F5344CB8AC3E}">
        <p14:creationId xmlns:p14="http://schemas.microsoft.com/office/powerpoint/2010/main" val="54060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Understanding how to productively engage with the government</a:t>
            </a:r>
          </a:p>
          <a:p>
            <a:pPr marL="628650" lvl="1" indent="-171450">
              <a:buFont typeface="Arial" panose="020B0604020202020204" pitchFamily="34" charset="0"/>
              <a:buChar char="•"/>
            </a:pPr>
            <a:r>
              <a:rPr lang="en-GB" dirty="0"/>
              <a:t>So that the energy of young people is channelled into positive change</a:t>
            </a:r>
          </a:p>
          <a:p>
            <a:pPr marL="628650" lvl="1" indent="-171450">
              <a:buFont typeface="Arial" panose="020B0604020202020204" pitchFamily="34" charset="0"/>
              <a:buChar char="•"/>
            </a:pPr>
            <a:r>
              <a:rPr lang="en-GB" dirty="0"/>
              <a:t>This is very empowering because then young people become equal partners in generating change </a:t>
            </a:r>
          </a:p>
          <a:p>
            <a:pPr marL="171450" lvl="0" indent="-171450">
              <a:buFont typeface="Arial" panose="020B0604020202020204" pitchFamily="34" charset="0"/>
              <a:buChar char="•"/>
            </a:pPr>
            <a:r>
              <a:rPr lang="en-GB" dirty="0"/>
              <a:t>Increase young people’s understanding of the concerns of government officials so as to foster stronger partnerships</a:t>
            </a:r>
          </a:p>
          <a:p>
            <a:pPr marL="628650" lvl="1" indent="-171450">
              <a:buFont typeface="Arial" panose="020B0604020202020204" pitchFamily="34" charset="0"/>
              <a:buChar char="•"/>
            </a:pPr>
            <a:r>
              <a:rPr lang="en-GB" dirty="0"/>
              <a:t>By understanding the government’s perspective young people can position themselves better </a:t>
            </a:r>
          </a:p>
        </p:txBody>
      </p:sp>
      <p:sp>
        <p:nvSpPr>
          <p:cNvPr id="4" name="Slide Number Placeholder 3"/>
          <p:cNvSpPr>
            <a:spLocks noGrp="1"/>
          </p:cNvSpPr>
          <p:nvPr>
            <p:ph type="sldNum" sz="quarter" idx="10"/>
          </p:nvPr>
        </p:nvSpPr>
        <p:spPr/>
        <p:txBody>
          <a:bodyPr/>
          <a:lstStyle/>
          <a:p>
            <a:fld id="{FF4F6007-2363-4BC2-8734-BC629EA3C230}" type="slidenum">
              <a:rPr lang="en-GB" smtClean="0"/>
              <a:t>8</a:t>
            </a:fld>
            <a:endParaRPr lang="en-GB"/>
          </a:p>
        </p:txBody>
      </p:sp>
    </p:spTree>
    <p:extLst>
      <p:ext uri="{BB962C8B-B14F-4D97-AF65-F5344CB8AC3E}">
        <p14:creationId xmlns:p14="http://schemas.microsoft.com/office/powerpoint/2010/main" val="106570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After our initial design of the Toolbox we conducted national workshops in Mongolia, Sri Lanka, and the Philippines to better understand what young people and policymakers in the region think about such a platform and how it can be improved</a:t>
            </a:r>
          </a:p>
          <a:p>
            <a:pPr marL="171450" indent="-171450">
              <a:buFont typeface="Arial" panose="020B0604020202020204" pitchFamily="34" charset="0"/>
              <a:buChar char="•"/>
            </a:pPr>
            <a:r>
              <a:rPr lang="en-GB" dirty="0"/>
              <a:t>From this feedback we’ve refined the Toolbox greatly but are always looking to make it better, which we hope we will with the help of everyone that’s here today. </a:t>
            </a:r>
          </a:p>
        </p:txBody>
      </p:sp>
      <p:sp>
        <p:nvSpPr>
          <p:cNvPr id="4" name="Slide Number Placeholder 3"/>
          <p:cNvSpPr>
            <a:spLocks noGrp="1"/>
          </p:cNvSpPr>
          <p:nvPr>
            <p:ph type="sldNum" sz="quarter" idx="10"/>
          </p:nvPr>
        </p:nvSpPr>
        <p:spPr/>
        <p:txBody>
          <a:bodyPr/>
          <a:lstStyle/>
          <a:p>
            <a:fld id="{FF4F6007-2363-4BC2-8734-BC629EA3C230}" type="slidenum">
              <a:rPr lang="en-GB" smtClean="0"/>
              <a:t>9</a:t>
            </a:fld>
            <a:endParaRPr lang="en-GB"/>
          </a:p>
        </p:txBody>
      </p:sp>
    </p:spTree>
    <p:extLst>
      <p:ext uri="{BB962C8B-B14F-4D97-AF65-F5344CB8AC3E}">
        <p14:creationId xmlns:p14="http://schemas.microsoft.com/office/powerpoint/2010/main" val="256159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4F6007-2363-4BC2-8734-BC629EA3C230}" type="slidenum">
              <a:rPr lang="en-GB" smtClean="0"/>
              <a:t>11</a:t>
            </a:fld>
            <a:endParaRPr lang="en-GB"/>
          </a:p>
        </p:txBody>
      </p:sp>
    </p:spTree>
    <p:extLst>
      <p:ext uri="{BB962C8B-B14F-4D97-AF65-F5344CB8AC3E}">
        <p14:creationId xmlns:p14="http://schemas.microsoft.com/office/powerpoint/2010/main" val="90877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72949F7-4380-46E2-BE5E-DA0B98CBFA13}" type="datetimeFigureOut">
              <a:rPr lang="en-GB" smtClean="0"/>
              <a:t>21/09/2017</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AA4A481-741E-4DD7-9DE2-69DD5F3E2137}"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273042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3769970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189950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2949F7-4380-46E2-BE5E-DA0B98CBFA13}"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275991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2949F7-4380-46E2-BE5E-DA0B98CBFA13}"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232689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2949F7-4380-46E2-BE5E-DA0B98CBFA13}"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1684321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949F7-4380-46E2-BE5E-DA0B98CBFA13}"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1893734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2949F7-4380-46E2-BE5E-DA0B98CBFA13}"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121512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2949F7-4380-46E2-BE5E-DA0B98CBFA13}"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2146647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2731019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extLst>
      <p:ext uri="{BB962C8B-B14F-4D97-AF65-F5344CB8AC3E}">
        <p14:creationId xmlns:p14="http://schemas.microsoft.com/office/powerpoint/2010/main" val="382671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2949F7-4380-46E2-BE5E-DA0B98CBFA13}"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72949F7-4380-46E2-BE5E-DA0B98CBFA13}"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4A481-741E-4DD7-9DE2-69DD5F3E2137}"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2949F7-4380-46E2-BE5E-DA0B98CBFA13}"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2949F7-4380-46E2-BE5E-DA0B98CBFA13}"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949F7-4380-46E2-BE5E-DA0B98CBFA13}"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72949F7-4380-46E2-BE5E-DA0B98CBFA13}" type="datetimeFigureOut">
              <a:rPr lang="en-GB" smtClean="0"/>
              <a:t>21/09/2017</a:t>
            </a:fld>
            <a:endParaRPr lang="en-GB"/>
          </a:p>
        </p:txBody>
      </p:sp>
      <p:sp>
        <p:nvSpPr>
          <p:cNvPr id="7" name="Slide Number Placeholder 6"/>
          <p:cNvSpPr>
            <a:spLocks noGrp="1"/>
          </p:cNvSpPr>
          <p:nvPr>
            <p:ph type="sldNum" sz="quarter" idx="12"/>
          </p:nvPr>
        </p:nvSpPr>
        <p:spPr/>
        <p:txBody>
          <a:bodyPr/>
          <a:lstStyle/>
          <a:p>
            <a:fld id="{1AA4A481-741E-4DD7-9DE2-69DD5F3E2137}"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2949F7-4380-46E2-BE5E-DA0B98CBFA13}" type="datetimeFigureOut">
              <a:rPr lang="en-GB" smtClean="0"/>
              <a:t>21/09/2017</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1AA4A481-741E-4DD7-9DE2-69DD5F3E213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72949F7-4380-46E2-BE5E-DA0B98CBFA13}" type="datetimeFigureOut">
              <a:rPr lang="en-GB" smtClean="0"/>
              <a:t>21/09/2017</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AA4A481-741E-4DD7-9DE2-69DD5F3E213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949F7-4380-46E2-BE5E-DA0B98CBFA13}" type="datetimeFigureOut">
              <a:rPr lang="en-GB" smtClean="0"/>
              <a:t>21/09/2017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4A481-741E-4DD7-9DE2-69DD5F3E2137}" type="slidenum">
              <a:rPr lang="en-GB" smtClean="0"/>
              <a:t>‹#›</a:t>
            </a:fld>
            <a:endParaRPr lang="en-GB"/>
          </a:p>
        </p:txBody>
      </p:sp>
    </p:spTree>
    <p:extLst>
      <p:ext uri="{BB962C8B-B14F-4D97-AF65-F5344CB8AC3E}">
        <p14:creationId xmlns:p14="http://schemas.microsoft.com/office/powerpoint/2010/main" val="808773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Bqe8JD62QE?rel=0"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11" y="1124744"/>
            <a:ext cx="8229600" cy="1944216"/>
          </a:xfrm>
        </p:spPr>
        <p:txBody>
          <a:bodyPr>
            <a:noAutofit/>
          </a:bodyPr>
          <a:lstStyle/>
          <a:p>
            <a:r>
              <a:rPr lang="en-US" b="1" dirty="0"/>
              <a:t>Regional Youth Project on Leadership, Innovation and Entrepreneurship (Youth </a:t>
            </a:r>
            <a:r>
              <a:rPr lang="en-US" b="1" dirty="0" err="1"/>
              <a:t>CoLab</a:t>
            </a:r>
            <a:r>
              <a:rPr lang="en-US" b="1" dirty="0"/>
              <a:t>)</a:t>
            </a:r>
            <a:endParaRPr lang="en-GB" dirty="0"/>
          </a:p>
        </p:txBody>
      </p:sp>
      <p:sp>
        <p:nvSpPr>
          <p:cNvPr id="3" name="Content Placeholder 2"/>
          <p:cNvSpPr>
            <a:spLocks noGrp="1"/>
          </p:cNvSpPr>
          <p:nvPr>
            <p:ph idx="1"/>
          </p:nvPr>
        </p:nvSpPr>
        <p:spPr>
          <a:xfrm>
            <a:off x="827584" y="2925818"/>
            <a:ext cx="8058472" cy="3603847"/>
          </a:xfrm>
        </p:spPr>
        <p:txBody>
          <a:bodyPr>
            <a:normAutofit/>
          </a:bodyPr>
          <a:lstStyle/>
          <a:p>
            <a:pPr marL="0" indent="0">
              <a:buNone/>
            </a:pPr>
            <a:endParaRPr lang="en-GB" sz="2000" dirty="0"/>
          </a:p>
          <a:p>
            <a:pPr marL="0" indent="0">
              <a:buNone/>
            </a:pPr>
            <a:r>
              <a:rPr lang="en-GB" sz="2000" dirty="0"/>
              <a:t>	26 September 2017</a:t>
            </a:r>
          </a:p>
          <a:p>
            <a:pPr marL="0" indent="0">
              <a:buNone/>
            </a:pPr>
            <a:r>
              <a:rPr lang="en-GB" sz="2000" dirty="0"/>
              <a:t>	Christchurch, New Zealand </a:t>
            </a:r>
          </a:p>
          <a:p>
            <a:pPr marL="0" indent="0">
              <a:buNone/>
            </a:pPr>
            <a:endParaRPr lang="en-US" sz="1000" dirty="0">
              <a:solidFill>
                <a:srgbClr val="C00000"/>
              </a:solidFill>
            </a:endParaRPr>
          </a:p>
          <a:p>
            <a:pPr marL="0" indent="0">
              <a:buNone/>
            </a:pPr>
            <a:r>
              <a:rPr lang="en-GB" dirty="0">
                <a:solidFill>
                  <a:srgbClr val="C00000"/>
                </a:solidFill>
              </a:rPr>
              <a:t>Introducing ESCAP and the Youth Policy Toolbox</a:t>
            </a:r>
          </a:p>
          <a:p>
            <a:pPr marL="0" indent="0">
              <a:buNone/>
            </a:pPr>
            <a:endParaRPr lang="en-GB" sz="1800" dirty="0">
              <a:solidFill>
                <a:srgbClr val="C00000"/>
              </a:solidFill>
            </a:endParaRPr>
          </a:p>
          <a:p>
            <a:pPr marL="0" indent="0">
              <a:buNone/>
            </a:pPr>
            <a:r>
              <a:rPr lang="en-GB" sz="2400" dirty="0">
                <a:solidFill>
                  <a:srgbClr val="C00000"/>
                </a:solidFill>
              </a:rPr>
              <a:t>						</a:t>
            </a:r>
            <a:r>
              <a:rPr lang="en-US" sz="2400" dirty="0"/>
              <a:t>Bryce Hartley</a:t>
            </a:r>
            <a:endParaRPr lang="en-GB" sz="2400" dirty="0"/>
          </a:p>
        </p:txBody>
      </p:sp>
      <p:pic>
        <p:nvPicPr>
          <p:cNvPr id="4" name="Picture 2" descr="C:\Users\BHartley\Documents\FINAL ESCAP LOGO 2008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17232"/>
            <a:ext cx="3362968"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Youth Policy Toolbox">
            <a:extLst>
              <a:ext uri="{FF2B5EF4-FFF2-40B4-BE49-F238E27FC236}">
                <a16:creationId xmlns:a16="http://schemas.microsoft.com/office/drawing/2014/main" id="{8D26708B-BB68-4578-9C8C-00CDD084E6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FF7FA393-9E23-411F-B6D8-93E8C534E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5034665"/>
          </a:xfrm>
          <a:prstGeom prst="rect">
            <a:avLst/>
          </a:prstGeom>
        </p:spPr>
      </p:pic>
    </p:spTree>
    <p:extLst>
      <p:ext uri="{BB962C8B-B14F-4D97-AF65-F5344CB8AC3E}">
        <p14:creationId xmlns:p14="http://schemas.microsoft.com/office/powerpoint/2010/main" val="399619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A screenshot of a social media post&#10;&#10;Description generated with very high confidence">
            <a:extLst>
              <a:ext uri="{FF2B5EF4-FFF2-40B4-BE49-F238E27FC236}">
                <a16:creationId xmlns:a16="http://schemas.microsoft.com/office/drawing/2014/main" id="{DED179F4-4FA6-47B6-B8F9-14E9B4246F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4016"/>
            <a:ext cx="9153097" cy="6525344"/>
          </a:xfrm>
        </p:spPr>
      </p:pic>
    </p:spTree>
    <p:extLst>
      <p:ext uri="{BB962C8B-B14F-4D97-AF65-F5344CB8AC3E}">
        <p14:creationId xmlns:p14="http://schemas.microsoft.com/office/powerpoint/2010/main" val="223543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7F68B2BC-2D86-47BC-A5D5-B1722A617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06166"/>
          </a:xfrm>
          <a:prstGeom prst="rect">
            <a:avLst/>
          </a:prstGeom>
        </p:spPr>
      </p:pic>
    </p:spTree>
    <p:extLst>
      <p:ext uri="{BB962C8B-B14F-4D97-AF65-F5344CB8AC3E}">
        <p14:creationId xmlns:p14="http://schemas.microsoft.com/office/powerpoint/2010/main" val="173984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A screenshot of a cell phone&#10;&#10;Description generated with very high confidence">
            <a:extLst>
              <a:ext uri="{FF2B5EF4-FFF2-40B4-BE49-F238E27FC236}">
                <a16:creationId xmlns:a16="http://schemas.microsoft.com/office/drawing/2014/main" id="{C101B50F-A0B0-4405-9C84-25A6EB483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672" y="19218"/>
            <a:ext cx="7802656" cy="6867273"/>
          </a:xfrm>
        </p:spPr>
      </p:pic>
    </p:spTree>
    <p:extLst>
      <p:ext uri="{BB962C8B-B14F-4D97-AF65-F5344CB8AC3E}">
        <p14:creationId xmlns:p14="http://schemas.microsoft.com/office/powerpoint/2010/main" val="36651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C:\Users\BHartley\Documents\AUYA MY\Screenshots\Direc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04664"/>
            <a:ext cx="9073556" cy="606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4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A screenshot of a cell phone&#10;&#10;Description generated with very high confidence">
            <a:extLst>
              <a:ext uri="{FF2B5EF4-FFF2-40B4-BE49-F238E27FC236}">
                <a16:creationId xmlns:a16="http://schemas.microsoft.com/office/drawing/2014/main" id="{54966355-DA4D-4A88-A313-6130D38D9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2593"/>
            <a:ext cx="8961017" cy="6858000"/>
          </a:xfrm>
        </p:spPr>
      </p:pic>
    </p:spTree>
    <p:extLst>
      <p:ext uri="{BB962C8B-B14F-4D97-AF65-F5344CB8AC3E}">
        <p14:creationId xmlns:p14="http://schemas.microsoft.com/office/powerpoint/2010/main" val="333609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448B-3BE8-4529-A2A2-0E8C66822413}"/>
              </a:ext>
            </a:extLst>
          </p:cNvPr>
          <p:cNvSpPr>
            <a:spLocks noGrp="1"/>
          </p:cNvSpPr>
          <p:nvPr>
            <p:ph type="title"/>
          </p:nvPr>
        </p:nvSpPr>
        <p:spPr/>
        <p:txBody>
          <a:bodyPr/>
          <a:lstStyle/>
          <a:p>
            <a:endParaRPr lang="en-GB"/>
          </a:p>
        </p:txBody>
      </p:sp>
      <p:pic>
        <p:nvPicPr>
          <p:cNvPr id="5" name="Content Placeholder 4" descr="A group of people posing for a photo&#10;&#10;Description generated with high confidence">
            <a:extLst>
              <a:ext uri="{FF2B5EF4-FFF2-40B4-BE49-F238E27FC236}">
                <a16:creationId xmlns:a16="http://schemas.microsoft.com/office/drawing/2014/main" id="{FC05B451-15B0-441B-9553-71FA8EBA54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2503"/>
            <a:ext cx="7499176" cy="6849829"/>
          </a:xfrm>
        </p:spPr>
      </p:pic>
    </p:spTree>
    <p:extLst>
      <p:ext uri="{BB962C8B-B14F-4D97-AF65-F5344CB8AC3E}">
        <p14:creationId xmlns:p14="http://schemas.microsoft.com/office/powerpoint/2010/main" val="64928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sz="5400" dirty="0"/>
              <a:t>Thank you!</a:t>
            </a:r>
          </a:p>
        </p:txBody>
      </p:sp>
    </p:spTree>
    <p:extLst>
      <p:ext uri="{BB962C8B-B14F-4D97-AF65-F5344CB8AC3E}">
        <p14:creationId xmlns:p14="http://schemas.microsoft.com/office/powerpoint/2010/main" val="378707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952"/>
            <a:ext cx="6984776" cy="6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BHartley\Documents\FINAL ESCAP LOGO 2008 - Copy.jpg">
            <a:extLst>
              <a:ext uri="{FF2B5EF4-FFF2-40B4-BE49-F238E27FC236}">
                <a16:creationId xmlns:a16="http://schemas.microsoft.com/office/drawing/2014/main" id="{ED1F2DA9-EA6A-4C68-A679-FCF915167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880"/>
            <a:ext cx="3024336" cy="777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Youth Policy Toolbox">
            <a:extLst>
              <a:ext uri="{FF2B5EF4-FFF2-40B4-BE49-F238E27FC236}">
                <a16:creationId xmlns:a16="http://schemas.microsoft.com/office/drawing/2014/main" id="{804BB3CB-2F33-4BE0-BA90-567513D74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11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2030 Agenda</a:t>
            </a:r>
          </a:p>
        </p:txBody>
      </p:sp>
      <p:sp>
        <p:nvSpPr>
          <p:cNvPr id="3" name="Content Placeholder 2"/>
          <p:cNvSpPr>
            <a:spLocks noGrp="1"/>
          </p:cNvSpPr>
          <p:nvPr>
            <p:ph idx="1"/>
          </p:nvPr>
        </p:nvSpPr>
        <p:spPr>
          <a:xfrm>
            <a:off x="755576" y="2323652"/>
            <a:ext cx="7416824" cy="4057676"/>
          </a:xfrm>
        </p:spPr>
        <p:txBody>
          <a:bodyPr>
            <a:normAutofit fontScale="92500"/>
          </a:bodyPr>
          <a:lstStyle/>
          <a:p>
            <a:pPr>
              <a:lnSpc>
                <a:spcPct val="140000"/>
              </a:lnSpc>
            </a:pPr>
            <a:r>
              <a:rPr lang="en-GB" dirty="0"/>
              <a:t>The Sustainable Development Goals: </a:t>
            </a:r>
            <a:r>
              <a:rPr lang="en-GB" b="1" dirty="0"/>
              <a:t>17 global goals</a:t>
            </a:r>
            <a:r>
              <a:rPr lang="en-GB" dirty="0"/>
              <a:t> and </a:t>
            </a:r>
            <a:r>
              <a:rPr lang="en-GB" b="1" dirty="0"/>
              <a:t>169 targets</a:t>
            </a:r>
          </a:p>
          <a:p>
            <a:pPr>
              <a:lnSpc>
                <a:spcPct val="140000"/>
              </a:lnSpc>
            </a:pPr>
            <a:r>
              <a:rPr lang="en-GB" b="1" dirty="0"/>
              <a:t>Goal 4</a:t>
            </a:r>
            <a:r>
              <a:rPr lang="en-GB" dirty="0"/>
              <a:t>: </a:t>
            </a:r>
            <a:r>
              <a:rPr lang="en-US" dirty="0"/>
              <a:t>Ensure inclusive and equitable quality </a:t>
            </a:r>
            <a:r>
              <a:rPr lang="en-US" u="sng" dirty="0"/>
              <a:t>education</a:t>
            </a:r>
            <a:r>
              <a:rPr lang="en-US" dirty="0"/>
              <a:t> and promote lifelong learning opportunities for all</a:t>
            </a:r>
            <a:endParaRPr lang="en-GB" dirty="0"/>
          </a:p>
          <a:p>
            <a:pPr>
              <a:lnSpc>
                <a:spcPct val="140000"/>
              </a:lnSpc>
            </a:pPr>
            <a:r>
              <a:rPr lang="en-GB" b="1" dirty="0"/>
              <a:t>Goal 8</a:t>
            </a:r>
            <a:r>
              <a:rPr lang="en-GB" dirty="0"/>
              <a:t>: </a:t>
            </a:r>
            <a:r>
              <a:rPr lang="en-US" dirty="0"/>
              <a:t>Promote sustained, inclusive and sustainable economic growth, full and productive </a:t>
            </a:r>
            <a:r>
              <a:rPr lang="en-US" u="sng" dirty="0"/>
              <a:t>employment</a:t>
            </a:r>
            <a:r>
              <a:rPr lang="en-US" dirty="0"/>
              <a:t> and decent work for all</a:t>
            </a:r>
            <a:endParaRPr lang="en-GB" dirty="0"/>
          </a:p>
        </p:txBody>
      </p:sp>
      <p:pic>
        <p:nvPicPr>
          <p:cNvPr id="4" name="Picture 4" descr="Youth Policy Toolbox">
            <a:extLst>
              <a:ext uri="{FF2B5EF4-FFF2-40B4-BE49-F238E27FC236}">
                <a16:creationId xmlns:a16="http://schemas.microsoft.com/office/drawing/2014/main" id="{710CF4DA-3150-4B0D-B045-C4B40DF1D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2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a:t>The Sustainable Development Goals</a:t>
            </a:r>
          </a:p>
        </p:txBody>
      </p:sp>
      <p:pic>
        <p:nvPicPr>
          <p:cNvPr id="4" name="pBqe8JD62QE?rel=0"/>
          <p:cNvPicPr>
            <a:picLocks noGrp="1" noRot="1" noChangeAspect="1"/>
          </p:cNvPicPr>
          <p:nvPr>
            <p:ph idx="1"/>
            <a:videoFile r:link="rId1"/>
          </p:nvPr>
        </p:nvPicPr>
        <p:blipFill>
          <a:blip r:embed="rId4"/>
          <a:stretch>
            <a:fillRect/>
          </a:stretch>
        </p:blipFill>
        <p:spPr>
          <a:xfrm>
            <a:off x="468313" y="1484313"/>
            <a:ext cx="8135937" cy="4576762"/>
          </a:xfrm>
          <a:prstGeom prst="rect">
            <a:avLst/>
          </a:prstGeom>
        </p:spPr>
      </p:pic>
    </p:spTree>
    <p:extLst>
      <p:ext uri="{BB962C8B-B14F-4D97-AF65-F5344CB8AC3E}">
        <p14:creationId xmlns:p14="http://schemas.microsoft.com/office/powerpoint/2010/main" val="74034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th Policy Tool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t>ESCAP’s Youth Policy Toolbox</a:t>
            </a:r>
          </a:p>
        </p:txBody>
      </p:sp>
      <p:sp>
        <p:nvSpPr>
          <p:cNvPr id="3" name="Content Placeholder 2"/>
          <p:cNvSpPr>
            <a:spLocks noGrp="1"/>
          </p:cNvSpPr>
          <p:nvPr>
            <p:ph idx="1"/>
          </p:nvPr>
        </p:nvSpPr>
        <p:spPr/>
        <p:txBody>
          <a:bodyPr>
            <a:normAutofit lnSpcReduction="10000"/>
          </a:bodyPr>
          <a:lstStyle/>
          <a:p>
            <a:pPr marL="0" indent="0">
              <a:buNone/>
            </a:pPr>
            <a:r>
              <a:rPr lang="en-GB" dirty="0"/>
              <a:t>Drawing on the strength of ICT </a:t>
            </a:r>
          </a:p>
          <a:p>
            <a:pPr lvl="1"/>
            <a:r>
              <a:rPr lang="en-GB" b="1" dirty="0"/>
              <a:t>Advocate </a:t>
            </a:r>
            <a:r>
              <a:rPr lang="en-GB" dirty="0"/>
              <a:t>for youth inclusive policies</a:t>
            </a:r>
          </a:p>
          <a:p>
            <a:pPr lvl="1"/>
            <a:r>
              <a:rPr lang="en-GB" b="1" dirty="0"/>
              <a:t>Empower</a:t>
            </a:r>
            <a:r>
              <a:rPr lang="en-GB" dirty="0"/>
              <a:t> </a:t>
            </a:r>
            <a:r>
              <a:rPr lang="en-GB" i="1" dirty="0"/>
              <a:t>policymakers</a:t>
            </a:r>
            <a:r>
              <a:rPr lang="en-GB" dirty="0"/>
              <a:t> </a:t>
            </a:r>
            <a:r>
              <a:rPr lang="en-GB" u="sng" dirty="0"/>
              <a:t>and</a:t>
            </a:r>
            <a:r>
              <a:rPr lang="en-GB" dirty="0"/>
              <a:t> </a:t>
            </a:r>
            <a:r>
              <a:rPr lang="en-GB" i="1" dirty="0"/>
              <a:t>youth</a:t>
            </a:r>
          </a:p>
          <a:p>
            <a:pPr lvl="2">
              <a:buFont typeface="Wingdings" panose="05000000000000000000" pitchFamily="2" charset="2"/>
              <a:buChar char="Ø"/>
            </a:pPr>
            <a:r>
              <a:rPr lang="en-GB" b="1" dirty="0"/>
              <a:t>Connect</a:t>
            </a:r>
          </a:p>
          <a:p>
            <a:pPr lvl="3"/>
            <a:r>
              <a:rPr lang="en-GB" dirty="0"/>
              <a:t>Stakeholder network</a:t>
            </a:r>
          </a:p>
          <a:p>
            <a:pPr lvl="3"/>
            <a:r>
              <a:rPr lang="en-GB" dirty="0"/>
              <a:t>Surveys</a:t>
            </a:r>
          </a:p>
          <a:p>
            <a:pPr lvl="3"/>
            <a:r>
              <a:rPr lang="en-GB" dirty="0"/>
              <a:t>Videos</a:t>
            </a:r>
          </a:p>
          <a:p>
            <a:pPr lvl="2">
              <a:buFont typeface="Wingdings" panose="05000000000000000000" pitchFamily="2" charset="2"/>
              <a:buChar char="Ø"/>
            </a:pPr>
            <a:r>
              <a:rPr lang="en-GB" b="1" dirty="0"/>
              <a:t>Build</a:t>
            </a:r>
            <a:r>
              <a:rPr lang="en-GB" dirty="0"/>
              <a:t> </a:t>
            </a:r>
            <a:r>
              <a:rPr lang="en-GB" b="1" dirty="0"/>
              <a:t>capacity</a:t>
            </a:r>
          </a:p>
          <a:p>
            <a:pPr lvl="3"/>
            <a:r>
              <a:rPr lang="en-GB" dirty="0"/>
              <a:t>Training modules</a:t>
            </a:r>
          </a:p>
          <a:p>
            <a:pPr lvl="3"/>
            <a:r>
              <a:rPr lang="en-GB" dirty="0"/>
              <a:t>Good practices</a:t>
            </a:r>
          </a:p>
        </p:txBody>
      </p:sp>
    </p:spTree>
    <p:extLst>
      <p:ext uri="{BB962C8B-B14F-4D97-AF65-F5344CB8AC3E}">
        <p14:creationId xmlns:p14="http://schemas.microsoft.com/office/powerpoint/2010/main" val="197183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Research Conducted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097081"/>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Youth Policy Toolbo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0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1143000"/>
          </a:xfrm>
        </p:spPr>
        <p:txBody>
          <a:bodyPr/>
          <a:lstStyle/>
          <a:p>
            <a:r>
              <a:rPr lang="en-GB" dirty="0"/>
              <a:t>Policymakers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0487551"/>
              </p:ext>
            </p:extLst>
          </p:nvPr>
        </p:nvGraphicFramePr>
        <p:xfrm>
          <a:off x="1331640" y="1988840"/>
          <a:ext cx="6275040" cy="3451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Youth Policy Toolbo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Youth</a:t>
            </a:r>
          </a:p>
        </p:txBody>
      </p:sp>
      <p:graphicFrame>
        <p:nvGraphicFramePr>
          <p:cNvPr id="5" name="Diagram 4"/>
          <p:cNvGraphicFramePr/>
          <p:nvPr>
            <p:extLst>
              <p:ext uri="{D42A27DB-BD31-4B8C-83A1-F6EECF244321}">
                <p14:modId xmlns:p14="http://schemas.microsoft.com/office/powerpoint/2010/main" val="453036923"/>
              </p:ext>
            </p:extLst>
          </p:nvPr>
        </p:nvGraphicFramePr>
        <p:xfrm>
          <a:off x="395536" y="1124744"/>
          <a:ext cx="8967810" cy="7490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Youth Policy Toolbo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5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Content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4205148"/>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Youth Policy Toolbo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9072" y="44624"/>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61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TotalTime>
  <Words>478</Words>
  <Application>Microsoft Office PowerPoint</Application>
  <PresentationFormat>On-screen Show (4:3)</PresentationFormat>
  <Paragraphs>76</Paragraphs>
  <Slides>17</Slides>
  <Notes>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Century Gothic</vt:lpstr>
      <vt:lpstr>Wingdings</vt:lpstr>
      <vt:lpstr>Wingdings 2</vt:lpstr>
      <vt:lpstr>Austin</vt:lpstr>
      <vt:lpstr>Office Theme</vt:lpstr>
      <vt:lpstr>Regional Youth Project on Leadership, Innovation and Entrepreneurship (Youth CoLab)</vt:lpstr>
      <vt:lpstr>PowerPoint Presentation</vt:lpstr>
      <vt:lpstr>The 2030 Agenda</vt:lpstr>
      <vt:lpstr>The Sustainable Development Goals</vt:lpstr>
      <vt:lpstr>ESCAP’s Youth Policy Toolbox</vt:lpstr>
      <vt:lpstr>Research Conducted</vt:lpstr>
      <vt:lpstr>Policymakers</vt:lpstr>
      <vt:lpstr>Youth</vt:lpstr>
      <vt:lpstr>Tailoring the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Bryce Hartley</dc:creator>
  <cp:lastModifiedBy>Bryce Hartley</cp:lastModifiedBy>
  <cp:revision>68</cp:revision>
  <dcterms:created xsi:type="dcterms:W3CDTF">2017-03-21T03:50:52Z</dcterms:created>
  <dcterms:modified xsi:type="dcterms:W3CDTF">2017-09-21T09:20:42Z</dcterms:modified>
</cp:coreProperties>
</file>